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2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5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64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32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40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10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44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6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77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98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5C71-1FAD-4835-A973-9DC5A6BBB68F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25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5C71-1FAD-4835-A973-9DC5A6BBB68F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54BC3-E5C5-495F-A909-BB9FEB3506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2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42221" y="405848"/>
            <a:ext cx="3638745" cy="153888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AR BLANCA" panose="02000000000000000000" pitchFamily="2" charset="0"/>
              </a:rPr>
              <a:t>Topic – </a:t>
            </a:r>
            <a:r>
              <a:rPr lang="en-GB" sz="2000" dirty="0" smtClean="0">
                <a:solidFill>
                  <a:srgbClr val="0070C0"/>
                </a:solidFill>
                <a:latin typeface="AR BLANCA" panose="02000000000000000000" pitchFamily="2" charset="0"/>
              </a:rPr>
              <a:t>UK Study</a:t>
            </a:r>
          </a:p>
          <a:p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r</a:t>
            </a: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ecognise </a:t>
            </a: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the </a:t>
            </a:r>
            <a:r>
              <a:rPr lang="en-GB" sz="1400" dirty="0" smtClean="0"/>
              <a:t>i</a:t>
            </a:r>
            <a:r>
              <a:rPr lang="en-GB" sz="1400" dirty="0" smtClean="0"/>
              <a:t>mportance </a:t>
            </a:r>
            <a:r>
              <a:rPr lang="en-GB" sz="1400" dirty="0"/>
              <a:t>of rivers in settlements, travel and </a:t>
            </a:r>
            <a:r>
              <a:rPr lang="en-GB" sz="1400" dirty="0" smtClean="0"/>
              <a:t>farming.</a:t>
            </a:r>
          </a:p>
          <a:p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We will look at the features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of a river</a:t>
            </a: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, the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journey to the sea. Great rivers of the world. The water cycle. </a:t>
            </a:r>
            <a:endPara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547" y="395161"/>
            <a:ext cx="3785692" cy="240065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  <a:latin typeface="AR BLANCA" panose="02000000000000000000" pitchFamily="2" charset="0"/>
              </a:rPr>
              <a:t>Literacy</a:t>
            </a:r>
            <a:r>
              <a:rPr lang="en-GB" sz="1400" dirty="0">
                <a:solidFill>
                  <a:srgbClr val="0070C0"/>
                </a:solidFill>
                <a:latin typeface="AR BLANCA" panose="02000000000000000000" pitchFamily="2" charset="0"/>
              </a:rPr>
              <a:t>  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curriculum </a:t>
            </a:r>
            <a:endPara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smtClean="0"/>
              <a:t>Text – Variety of humorous poems, writing to entertain - poetry.</a:t>
            </a:r>
          </a:p>
          <a:p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– The Ink Garden of Brother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Theophane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writing to inform – instructions &amp; explanations.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9547" y="3161708"/>
            <a:ext cx="3827667" cy="12920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  <a:latin typeface="AR BLANCA" panose="02000000000000000000" pitchFamily="2" charset="0"/>
              </a:rPr>
              <a:t>Numeracy </a:t>
            </a:r>
            <a:r>
              <a:rPr lang="en-GB" sz="1400" dirty="0">
                <a:cs typeface="Times New Roman" panose="02020603050405020304" pitchFamily="18" charset="0"/>
              </a:rPr>
              <a:t>National Curriculum </a:t>
            </a:r>
          </a:p>
          <a:p>
            <a:r>
              <a:rPr lang="en-GB" sz="1400" dirty="0" smtClean="0">
                <a:cs typeface="Times New Roman" panose="02020603050405020304" pitchFamily="18" charset="0"/>
              </a:rPr>
              <a:t>Yr2 –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Fractions, time, problem solving and efficient methods, position and direction, </a:t>
            </a: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statistics.</a:t>
            </a:r>
            <a:endParaRPr lang="en-GB" sz="14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Yr3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Fractions,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Money, time, angles and properties of shapes, </a:t>
            </a: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statistics.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4539" y="5119720"/>
            <a:ext cx="3894286" cy="132215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  <a:latin typeface="AR BLANCA" panose="02000000000000000000" pitchFamily="2" charset="0"/>
              </a:rPr>
              <a:t>Science – </a:t>
            </a:r>
            <a:r>
              <a:rPr lang="en-GB" sz="2000" dirty="0" smtClean="0">
                <a:solidFill>
                  <a:srgbClr val="0070C0"/>
                </a:solidFill>
                <a:latin typeface="AR BLANCA" panose="02000000000000000000" pitchFamily="2" charset="0"/>
              </a:rPr>
              <a:t>Animals including Humans </a:t>
            </a:r>
            <a:endParaRPr lang="en-GB" sz="2000" dirty="0">
              <a:solidFill>
                <a:srgbClr val="0070C0"/>
              </a:solidFill>
              <a:latin typeface="AR BLANCA" panose="020000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 smtClean="0"/>
              <a:t> We </a:t>
            </a:r>
            <a:r>
              <a:rPr lang="en-GB" sz="1400" dirty="0" smtClean="0"/>
              <a:t>will look at what living things need to stay alive and identify their offspring through life cycles.  We will explore </a:t>
            </a:r>
            <a:r>
              <a:rPr lang="en-GB" sz="1400" dirty="0" smtClean="0"/>
              <a:t>and  f</a:t>
            </a: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 about food groups and healthy balanced </a:t>
            </a: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diets.</a:t>
            </a:r>
            <a:endParaRPr lang="en-GB" sz="1400" dirty="0" smtClean="0"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0738" y="4884015"/>
            <a:ext cx="3803310" cy="126188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  <a:latin typeface="AR BLANCA" panose="02000000000000000000" pitchFamily="2" charset="0"/>
              </a:rPr>
              <a:t>Art – </a:t>
            </a:r>
            <a:r>
              <a:rPr lang="en-GB" sz="2000" dirty="0" smtClean="0">
                <a:solidFill>
                  <a:srgbClr val="0070C0"/>
                </a:solidFill>
                <a:latin typeface="AR BLANCA" panose="02000000000000000000" pitchFamily="2" charset="0"/>
              </a:rPr>
              <a:t>Painting / Batik</a:t>
            </a:r>
          </a:p>
          <a:p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explore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painting techniques, including watercolour and batik.</a:t>
            </a:r>
          </a:p>
          <a:p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Outdoor sketching and photography to inspire final pieces.</a:t>
            </a:r>
            <a:endPara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5671" y="1244375"/>
            <a:ext cx="3744592" cy="94852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solidFill>
                  <a:srgbClr val="0070C0"/>
                </a:solidFill>
                <a:latin typeface="AR BLANCA" panose="02000000000000000000" pitchFamily="2" charset="0"/>
              </a:rPr>
              <a:t>Music – </a:t>
            </a: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Timbre , </a:t>
            </a: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Body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percussion, exploring different sounds, compose and perform a body </a:t>
            </a: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percussion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61171" y="315087"/>
            <a:ext cx="3729092" cy="800219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AR BLANCA" panose="02000000000000000000" pitchFamily="2" charset="0"/>
              </a:rPr>
              <a:t>R.E - </a:t>
            </a:r>
            <a:r>
              <a:rPr lang="en-GB" b="1" dirty="0" smtClean="0">
                <a:solidFill>
                  <a:srgbClr val="0070C0"/>
                </a:solidFill>
                <a:latin typeface="AR BLANCA" panose="02000000000000000000" pitchFamily="2" charset="0"/>
              </a:rPr>
              <a:t>Christianity</a:t>
            </a:r>
            <a:endParaRPr lang="en-GB" b="1" dirty="0">
              <a:solidFill>
                <a:srgbClr val="FF0000"/>
              </a:solidFill>
              <a:latin typeface="AR BLANCA" panose="02000000000000000000" pitchFamily="2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Does joining the </a:t>
            </a:r>
            <a:r>
              <a:rPr lang="en-GB" sz="1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Khalsa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make a person a better </a:t>
            </a:r>
            <a:r>
              <a:rPr lang="en-GB" sz="1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Sikh</a:t>
            </a:r>
            <a:r>
              <a:rPr lang="en-GB" sz="140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25710" y="2088871"/>
            <a:ext cx="3671764" cy="6155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70C0"/>
                </a:solidFill>
                <a:latin typeface="AR BLANCA" panose="02000000000000000000" pitchFamily="2" charset="0"/>
              </a:rPr>
              <a:t>Computing – </a:t>
            </a:r>
            <a:r>
              <a:rPr lang="en-GB" sz="2000" b="1" dirty="0" smtClean="0">
                <a:solidFill>
                  <a:srgbClr val="0070C0"/>
                </a:solidFill>
                <a:latin typeface="AR BLANCA" panose="02000000000000000000" pitchFamily="2" charset="0"/>
              </a:rPr>
              <a:t>Programming</a:t>
            </a:r>
            <a:endParaRPr lang="en-GB" sz="2000" b="1" dirty="0">
              <a:solidFill>
                <a:srgbClr val="0070C0"/>
              </a:solidFill>
              <a:latin typeface="AR BLANCA" panose="02000000000000000000" pitchFamily="2" charset="0"/>
            </a:endParaRPr>
          </a:p>
          <a:p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Sequencing in music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05239" y="2256133"/>
            <a:ext cx="4236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Beech Class Summer 1 2024</a:t>
            </a:r>
            <a:endParaRPr lang="en-GB" sz="2400" b="1" dirty="0"/>
          </a:p>
          <a:p>
            <a:pPr algn="ctr"/>
            <a:r>
              <a:rPr lang="en-GB" sz="2400" b="1" dirty="0" smtClean="0"/>
              <a:t>Why are rivers so important?</a:t>
            </a:r>
            <a:endParaRPr lang="en-GB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F0F4F6-4B75-4E9C-8E53-487D78186F84}"/>
              </a:ext>
            </a:extLst>
          </p:cNvPr>
          <p:cNvSpPr txBox="1"/>
          <p:nvPr/>
        </p:nvSpPr>
        <p:spPr>
          <a:xfrm>
            <a:off x="8309202" y="2825910"/>
            <a:ext cx="3671764" cy="800219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AR BLANCA" panose="02000000000000000000" pitchFamily="2" charset="0"/>
              </a:rPr>
              <a:t>PSHE – </a:t>
            </a:r>
            <a:r>
              <a:rPr lang="en-GB" b="1" dirty="0" smtClean="0">
                <a:solidFill>
                  <a:srgbClr val="0070C0"/>
                </a:solidFill>
                <a:latin typeface="AR BLANCA" panose="02000000000000000000" pitchFamily="2" charset="0"/>
              </a:rPr>
              <a:t>Being my best</a:t>
            </a: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GB" sz="14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Keeping myself healthy.</a:t>
            </a:r>
            <a:endParaRPr lang="en-GB" sz="14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400" dirty="0" smtClean="0">
                <a:latin typeface="Calibri" panose="020F0502020204030204" pitchFamily="34" charset="0"/>
              </a:rPr>
              <a:t>Celebrating and developing my skills.</a:t>
            </a:r>
            <a:r>
              <a:rPr lang="en-GB" sz="1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400" dirty="0" smtClean="0"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EE89E8-C4E5-4734-BE41-5BF419B6AAE6}"/>
              </a:ext>
            </a:extLst>
          </p:cNvPr>
          <p:cNvSpPr txBox="1"/>
          <p:nvPr/>
        </p:nvSpPr>
        <p:spPr>
          <a:xfrm>
            <a:off x="8309202" y="3780956"/>
            <a:ext cx="3584551" cy="738664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AR BLANCA" panose="02000000000000000000" pitchFamily="2" charset="0"/>
              </a:rPr>
              <a:t>P.E</a:t>
            </a:r>
          </a:p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 P.E – Counter balance (with a partner)</a:t>
            </a:r>
          </a:p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Bath rugby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 descr="C:\Users\ashleigh.whitbread\AppData\Local\Microsoft\Windows\INetCache\Content.MSO\7B09F15B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132" y="3137113"/>
            <a:ext cx="2740627" cy="1671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/>
          <p:cNvPicPr/>
          <p:nvPr/>
        </p:nvPicPr>
        <p:blipFill>
          <a:blip r:embed="rId3"/>
          <a:stretch>
            <a:fillRect/>
          </a:stretch>
        </p:blipFill>
        <p:spPr>
          <a:xfrm>
            <a:off x="610590" y="792260"/>
            <a:ext cx="778571" cy="1052460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4"/>
          <a:stretch>
            <a:fillRect/>
          </a:stretch>
        </p:blipFill>
        <p:spPr>
          <a:xfrm>
            <a:off x="1761624" y="763315"/>
            <a:ext cx="883920" cy="10814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8675" y="4754181"/>
            <a:ext cx="3325314" cy="166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865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258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White</dc:creator>
  <cp:lastModifiedBy>Jenny Crowe</cp:lastModifiedBy>
  <cp:revision>85</cp:revision>
  <dcterms:created xsi:type="dcterms:W3CDTF">2015-03-12T21:51:38Z</dcterms:created>
  <dcterms:modified xsi:type="dcterms:W3CDTF">2024-03-18T08:35:50Z</dcterms:modified>
</cp:coreProperties>
</file>