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64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32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40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0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44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6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7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98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5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5C71-1FAD-4835-A973-9DC5A6BBB68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42221" y="198427"/>
            <a:ext cx="3638745" cy="218521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AR BLANCA" panose="02000000000000000000" pitchFamily="2" charset="0"/>
              </a:rPr>
              <a:t>Topic – </a:t>
            </a:r>
            <a:r>
              <a:rPr lang="en-GB" sz="20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Vikings</a:t>
            </a: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develop a whole class time line from the Iron Age through to the Vikings. </a:t>
            </a: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 where the Vikings came from and where they settled. </a:t>
            </a: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look at what made the Vikings successful and what was important to them</a:t>
            </a:r>
            <a:r>
              <a:rPr lang="en-GB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discover their beliefs, gods and goddesses and Viking sagas.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547" y="395161"/>
            <a:ext cx="3785692" cy="153888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AR BLANCA" panose="02000000000000000000" pitchFamily="2" charset="0"/>
              </a:rPr>
              <a:t>Literacy 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curriculum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 smtClean="0"/>
              <a:t>Text – Small in the City. Main outcome narrative from an alternative perspective.</a:t>
            </a: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– The Last Garden. Main outcome extended narrative</a:t>
            </a:r>
          </a:p>
          <a:p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572" y="2067613"/>
            <a:ext cx="3827667" cy="147732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AR BLANCA" panose="02000000000000000000" pitchFamily="2" charset="0"/>
              </a:rPr>
              <a:t>Numeracy </a:t>
            </a:r>
            <a:r>
              <a:rPr lang="en-GB" sz="1400" dirty="0">
                <a:cs typeface="Times New Roman" panose="02020603050405020304" pitchFamily="18" charset="0"/>
              </a:rPr>
              <a:t>National Curriculum </a:t>
            </a:r>
          </a:p>
          <a:p>
            <a:r>
              <a:rPr lang="en-GB" sz="1400" dirty="0" smtClean="0">
                <a:cs typeface="Times New Roman" panose="02020603050405020304" pitchFamily="18" charset="0"/>
              </a:rPr>
              <a:t>Yr2 –</a:t>
            </a:r>
            <a:r>
              <a:rPr lang="en-GB" sz="1400" dirty="0"/>
              <a:t>money, multiplication and division, length and height, mass, capacity and </a:t>
            </a:r>
            <a:r>
              <a:rPr lang="en-GB" sz="1400" dirty="0" smtClean="0"/>
              <a:t>temperature</a:t>
            </a:r>
          </a:p>
          <a:p>
            <a:endParaRPr lang="en-GB" sz="1400" dirty="0" smtClean="0"/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Yr3 – </a:t>
            </a:r>
            <a:r>
              <a:rPr lang="en-GB" sz="1400" dirty="0"/>
              <a:t>multiplication and division (2 digit by 1 digit), fractions, mass, capacity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6157" y="4684505"/>
            <a:ext cx="3894286" cy="147732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AR BLANCA" panose="02000000000000000000" pitchFamily="2" charset="0"/>
              </a:rPr>
              <a:t>Science – </a:t>
            </a:r>
            <a:r>
              <a:rPr lang="en-GB" sz="20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Light  </a:t>
            </a:r>
            <a:endParaRPr lang="en-GB" sz="2000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r>
              <a:rPr lang="en-GB" sz="1400" dirty="0" smtClean="0"/>
              <a:t> We will explore and carry out experiments to discover that </a:t>
            </a:r>
            <a:r>
              <a:rPr lang="en-GB" sz="1400" dirty="0"/>
              <a:t>dark is the absence of light, it can be reflected </a:t>
            </a:r>
            <a:r>
              <a:rPr lang="en-GB" sz="1400" dirty="0" smtClean="0"/>
              <a:t>off </a:t>
            </a:r>
            <a:r>
              <a:rPr lang="en-GB" sz="1400" dirty="0"/>
              <a:t>certain surfaces, </a:t>
            </a:r>
            <a:r>
              <a:rPr lang="en-GB" sz="1400" dirty="0" smtClean="0"/>
              <a:t>protection is needed from direct sunlight and to understand </a:t>
            </a:r>
            <a:r>
              <a:rPr lang="en-GB" sz="1400" dirty="0"/>
              <a:t>shadows and how to effect </a:t>
            </a:r>
            <a:r>
              <a:rPr lang="en-GB" sz="1400" dirty="0" smtClean="0"/>
              <a:t>their size</a:t>
            </a:r>
            <a:r>
              <a:rPr lang="en-GB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750" y="3796147"/>
            <a:ext cx="3803310" cy="132343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AR BLANCA" panose="02000000000000000000" pitchFamily="2" charset="0"/>
              </a:rPr>
              <a:t>Art – </a:t>
            </a:r>
            <a:r>
              <a:rPr lang="en-GB" sz="20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Vikings</a:t>
            </a: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Drawing and Sculpture – shields, longboats and weaving</a:t>
            </a:r>
          </a:p>
          <a:p>
            <a:r>
              <a:rPr lang="en-GB" sz="20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DT </a:t>
            </a:r>
            <a:r>
              <a:rPr lang="en-GB" sz="2000" dirty="0">
                <a:solidFill>
                  <a:srgbClr val="0070C0"/>
                </a:solidFill>
                <a:latin typeface="AR BLANCA" panose="02000000000000000000" pitchFamily="2" charset="0"/>
              </a:rPr>
              <a:t>– </a:t>
            </a:r>
            <a:r>
              <a:rPr lang="en-GB" sz="20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Vikings</a:t>
            </a:r>
            <a:endParaRPr lang="en-GB" sz="2000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Longboats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5672" y="1164602"/>
            <a:ext cx="3615548" cy="67710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Music –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pulse and metre, learning the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recorder, Viking Saga songs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61171" y="315087"/>
            <a:ext cx="3584551" cy="800219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AR BLANCA" panose="02000000000000000000" pitchFamily="2" charset="0"/>
              </a:rPr>
              <a:t>R.E - </a:t>
            </a:r>
            <a:r>
              <a:rPr lang="en-GB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Islam</a:t>
            </a:r>
            <a:endParaRPr lang="en-GB" b="1" dirty="0">
              <a:solidFill>
                <a:srgbClr val="FF0000"/>
              </a:solidFill>
              <a:latin typeface="AR BLANCA" panose="02000000000000000000" pitchFamily="2" charset="0"/>
            </a:endParaRP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best way for Muslims to show commitment to God?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09202" y="2850127"/>
            <a:ext cx="3671764" cy="6155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Computing – Creating Media</a:t>
            </a:r>
            <a:endParaRPr lang="en-GB" sz="2000" b="1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 understanding of desktop publishing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5239" y="2053071"/>
            <a:ext cx="4236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Beech Class Spring 1 2024</a:t>
            </a:r>
            <a:endParaRPr lang="en-GB" sz="2400" b="1" dirty="0"/>
          </a:p>
          <a:p>
            <a:pPr algn="ctr"/>
            <a:r>
              <a:rPr lang="en-GB" sz="2400" b="1" dirty="0" smtClean="0"/>
              <a:t>Were the Vikings really vicious?</a:t>
            </a:r>
            <a:endParaRPr lang="en-GB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F0F4F6-4B75-4E9C-8E53-487D78186F84}"/>
              </a:ext>
            </a:extLst>
          </p:cNvPr>
          <p:cNvSpPr txBox="1"/>
          <p:nvPr/>
        </p:nvSpPr>
        <p:spPr>
          <a:xfrm>
            <a:off x="8309202" y="4189487"/>
            <a:ext cx="3671764" cy="1877437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PSHE – Keeping Myself Safe</a:t>
            </a:r>
          </a:p>
          <a:p>
            <a:r>
              <a:rPr lang="en-GB" sz="1400" dirty="0" smtClean="0">
                <a:cs typeface="Times New Roman" panose="02020603050405020304" pitchFamily="18" charset="0"/>
              </a:rPr>
              <a:t>Identify situations which are safe / unsafe and who can help us. Keeping safe online. </a:t>
            </a:r>
            <a:r>
              <a:rPr lang="en-GB" sz="1400" dirty="0"/>
              <a:t>Understand that medicines are drugs and suggest ways that they can be helpful or </a:t>
            </a:r>
            <a:r>
              <a:rPr lang="en-GB" sz="1400" dirty="0" smtClean="0"/>
              <a:t>harmful.</a:t>
            </a:r>
          </a:p>
          <a:p>
            <a:r>
              <a:rPr lang="en-GB" sz="1400" dirty="0"/>
              <a:t>Identify some key risks from and effects of cigarettes and </a:t>
            </a:r>
            <a:r>
              <a:rPr lang="en-GB" sz="1400" dirty="0" smtClean="0"/>
              <a:t>alcohol.</a:t>
            </a:r>
            <a:endParaRPr lang="en-GB" sz="1400" dirty="0" smtClean="0"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EE89E8-C4E5-4734-BE41-5BF419B6AAE6}"/>
              </a:ext>
            </a:extLst>
          </p:cNvPr>
          <p:cNvSpPr txBox="1"/>
          <p:nvPr/>
        </p:nvSpPr>
        <p:spPr>
          <a:xfrm>
            <a:off x="289750" y="5307577"/>
            <a:ext cx="3584551" cy="92333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P.E</a:t>
            </a:r>
          </a:p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P.E – Personal skills (footwork and one leg balancing)</a:t>
            </a:r>
          </a:p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Dance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637" y="2829091"/>
            <a:ext cx="22193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865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302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White</dc:creator>
  <cp:lastModifiedBy>Janet James</cp:lastModifiedBy>
  <cp:revision>70</cp:revision>
  <dcterms:created xsi:type="dcterms:W3CDTF">2015-03-12T21:51:38Z</dcterms:created>
  <dcterms:modified xsi:type="dcterms:W3CDTF">2024-01-11T17:27:32Z</dcterms:modified>
</cp:coreProperties>
</file>