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Action1.xml" ContentType="application/vnd.ms-office.inkAction+xml"/>
  <Override PartName="/ppt/tags/tag1.xml" ContentType="application/vnd.openxmlformats-officedocument.presentationml.tags+xml"/>
  <Override PartName="/ppt/ink/inkAction2.xml" ContentType="application/vnd.ms-office.inkAction+xml"/>
  <Override PartName="/ppt/ink/inkAction3.xml" ContentType="application/vnd.ms-office.inkAction+xml"/>
  <Override PartName="/ppt/ink/inkAction4.xml" ContentType="application/vnd.ms-office.inkAction+xml"/>
  <Override PartName="/ppt/ink/inkAction5.xml" ContentType="application/vnd.ms-office.inkAction+xml"/>
  <Override PartName="/ppt/ink/inkAction6.xml" ContentType="application/vnd.ms-office.inkAction+xml"/>
  <Override PartName="/ppt/ink/inkAction7.xml" ContentType="application/vnd.ms-office.inkAction+xml"/>
  <Override PartName="/ppt/ink/inkAction8.xml" ContentType="application/vnd.ms-office.inkAction+xml"/>
  <Override PartName="/ppt/tags/tag2.xml" ContentType="application/vnd.openxmlformats-officedocument.presentationml.tags+xml"/>
  <Override PartName="/ppt/notesSlides/notesSlide2.xml" ContentType="application/vnd.openxmlformats-officedocument.presentationml.notesSlide+xml"/>
  <Override PartName="/ppt/ink/inkAction9.xml" ContentType="application/vnd.ms-office.inkAction+xml"/>
  <Override PartName="/ppt/ink/inkAction10.xml" ContentType="application/vnd.ms-office.inkAction+xml"/>
  <Override PartName="/ppt/ink/inkAction11.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57" r:id="rId2"/>
    <p:sldId id="258" r:id="rId3"/>
    <p:sldId id="263" r:id="rId4"/>
    <p:sldId id="671" r:id="rId5"/>
    <p:sldId id="694" r:id="rId6"/>
    <p:sldId id="675" r:id="rId7"/>
    <p:sldId id="676" r:id="rId8"/>
    <p:sldId id="684" r:id="rId9"/>
    <p:sldId id="677" r:id="rId10"/>
    <p:sldId id="558" r:id="rId11"/>
    <p:sldId id="685" r:id="rId12"/>
    <p:sldId id="686" r:id="rId13"/>
    <p:sldId id="687" r:id="rId14"/>
    <p:sldId id="688" r:id="rId15"/>
    <p:sldId id="689" r:id="rId16"/>
    <p:sldId id="695" r:id="rId17"/>
    <p:sldId id="696" r:id="rId18"/>
    <p:sldId id="690" r:id="rId19"/>
    <p:sldId id="682" r:id="rId20"/>
    <p:sldId id="691" r:id="rId21"/>
    <p:sldId id="692" r:id="rId22"/>
    <p:sldId id="693" r:id="rId23"/>
    <p:sldId id="698" r:id="rId24"/>
    <p:sldId id="6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an miller"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67" autoAdjust="0"/>
    <p:restoredTop sz="94660" autoAdjust="0"/>
  </p:normalViewPr>
  <p:slideViewPr>
    <p:cSldViewPr snapToGrid="0">
      <p:cViewPr varScale="1">
        <p:scale>
          <a:sx n="77" d="100"/>
          <a:sy n="77" d="100"/>
        </p:scale>
        <p:origin x="636" y="90"/>
      </p:cViewPr>
      <p:guideLst>
        <p:guide orient="horz" pos="2160"/>
        <p:guide pos="3840"/>
      </p:guideLst>
    </p:cSldViewPr>
  </p:slideViewPr>
  <p:outlineViewPr>
    <p:cViewPr>
      <p:scale>
        <a:sx n="33" d="100"/>
        <a:sy n="33" d="100"/>
      </p:scale>
      <p:origin x="0" y="8968"/>
    </p:cViewPr>
  </p:outlineViewPr>
  <p:notesTextViewPr>
    <p:cViewPr>
      <p:scale>
        <a:sx n="1" d="1"/>
        <a:sy n="1" d="1"/>
      </p:scale>
      <p:origin x="0" y="0"/>
    </p:cViewPr>
  </p:notesTextViewPr>
  <p:sorterViewPr>
    <p:cViewPr varScale="1">
      <p:scale>
        <a:sx n="1" d="1"/>
        <a:sy n="1" d="1"/>
      </p:scale>
      <p:origin x="0" y="1280"/>
    </p:cViewPr>
  </p:sorterViewPr>
  <p:notesViewPr>
    <p:cSldViewPr snapToGrid="0">
      <p:cViewPr varScale="1">
        <p:scale>
          <a:sx n="55" d="100"/>
          <a:sy n="55" d="100"/>
        </p:scale>
        <p:origin x="288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BC1E08-1860-4291-8FF4-24DFC2014ED0}" type="doc">
      <dgm:prSet loTypeId="urn:microsoft.com/office/officeart/2005/8/layout/gear1" loCatId="relationship" qsTypeId="urn:microsoft.com/office/officeart/2005/8/quickstyle/simple1" qsCatId="simple" csTypeId="urn:microsoft.com/office/officeart/2005/8/colors/colorful4" csCatId="colorful" phldr="1"/>
      <dgm:spPr/>
    </dgm:pt>
    <dgm:pt modelId="{D7D78859-0969-4563-870F-CC3A3CC984FC}">
      <dgm:prSet phldrT="[Text]" custT="1"/>
      <dgm:spPr/>
      <dgm:t>
        <a:bodyPr/>
        <a:lstStyle/>
        <a:p>
          <a:r>
            <a:rPr lang="en-GB" sz="1800" dirty="0">
              <a:solidFill>
                <a:schemeClr val="tx1"/>
              </a:solidFill>
            </a:rPr>
            <a:t>Using and Applying/problem Solving in Context</a:t>
          </a:r>
        </a:p>
      </dgm:t>
    </dgm:pt>
    <dgm:pt modelId="{2D493A5B-46AD-4EB6-81FB-B065C38F51E1}" type="parTrans" cxnId="{4B351711-3D85-4E8D-AAE4-493D9D4AB444}">
      <dgm:prSet/>
      <dgm:spPr/>
      <dgm:t>
        <a:bodyPr/>
        <a:lstStyle/>
        <a:p>
          <a:endParaRPr lang="en-GB"/>
        </a:p>
      </dgm:t>
    </dgm:pt>
    <dgm:pt modelId="{5D2306D6-16FA-4404-A296-44DEA264F668}" type="sibTrans" cxnId="{4B351711-3D85-4E8D-AAE4-493D9D4AB444}">
      <dgm:prSet/>
      <dgm:spPr/>
      <dgm:t>
        <a:bodyPr/>
        <a:lstStyle/>
        <a:p>
          <a:endParaRPr lang="en-GB" dirty="0"/>
        </a:p>
      </dgm:t>
    </dgm:pt>
    <dgm:pt modelId="{C5C1A45F-E4F1-429C-A9A8-B3CF7DFB5434}">
      <dgm:prSet phldrT="[Text]" custT="1"/>
      <dgm:spPr/>
      <dgm:t>
        <a:bodyPr/>
        <a:lstStyle/>
        <a:p>
          <a:r>
            <a:rPr lang="en-GB" sz="1800" dirty="0">
              <a:solidFill>
                <a:schemeClr val="tx1"/>
              </a:solidFill>
            </a:rPr>
            <a:t>Fluency and Conceptual Understanding</a:t>
          </a:r>
        </a:p>
      </dgm:t>
    </dgm:pt>
    <dgm:pt modelId="{AD65E0AB-2056-40D8-A2BE-FE4A22F4F671}" type="parTrans" cxnId="{685FF80D-9D2B-4C33-BA2A-0ED348522B4A}">
      <dgm:prSet/>
      <dgm:spPr/>
      <dgm:t>
        <a:bodyPr/>
        <a:lstStyle/>
        <a:p>
          <a:endParaRPr lang="en-GB"/>
        </a:p>
      </dgm:t>
    </dgm:pt>
    <dgm:pt modelId="{1737F7F4-686C-4F47-AD5E-B66A2027112E}" type="sibTrans" cxnId="{685FF80D-9D2B-4C33-BA2A-0ED348522B4A}">
      <dgm:prSet/>
      <dgm:spPr/>
      <dgm:t>
        <a:bodyPr/>
        <a:lstStyle/>
        <a:p>
          <a:endParaRPr lang="en-GB" dirty="0"/>
        </a:p>
      </dgm:t>
    </dgm:pt>
    <dgm:pt modelId="{916D9A51-44F9-47A0-9AAD-D38CAEA7387A}">
      <dgm:prSet phldrT="[Text]" custT="1"/>
      <dgm:spPr/>
      <dgm:t>
        <a:bodyPr/>
        <a:lstStyle/>
        <a:p>
          <a:r>
            <a:rPr lang="en-GB" sz="1800" dirty="0">
              <a:solidFill>
                <a:schemeClr val="tx1"/>
              </a:solidFill>
            </a:rPr>
            <a:t>Reason Mathematically</a:t>
          </a:r>
        </a:p>
      </dgm:t>
    </dgm:pt>
    <dgm:pt modelId="{651F4C53-8AB3-4F3F-BCFA-711CF608F9F7}" type="parTrans" cxnId="{9B482F48-FE26-488E-AA45-51540B797A84}">
      <dgm:prSet/>
      <dgm:spPr/>
      <dgm:t>
        <a:bodyPr/>
        <a:lstStyle/>
        <a:p>
          <a:endParaRPr lang="en-GB"/>
        </a:p>
      </dgm:t>
    </dgm:pt>
    <dgm:pt modelId="{25703042-5894-4C59-BD21-782F61F8C26A}" type="sibTrans" cxnId="{9B482F48-FE26-488E-AA45-51540B797A84}">
      <dgm:prSet/>
      <dgm:spPr/>
      <dgm:t>
        <a:bodyPr/>
        <a:lstStyle/>
        <a:p>
          <a:endParaRPr lang="en-GB" dirty="0"/>
        </a:p>
      </dgm:t>
    </dgm:pt>
    <dgm:pt modelId="{ED3BB2FC-37CB-4CF8-B98A-34F83581D51A}" type="pres">
      <dgm:prSet presAssocID="{4EBC1E08-1860-4291-8FF4-24DFC2014ED0}" presName="composite" presStyleCnt="0">
        <dgm:presLayoutVars>
          <dgm:chMax val="3"/>
          <dgm:animLvl val="lvl"/>
          <dgm:resizeHandles val="exact"/>
        </dgm:presLayoutVars>
      </dgm:prSet>
      <dgm:spPr/>
    </dgm:pt>
    <dgm:pt modelId="{58E4671C-6263-41CA-A8A6-889BFDE9257C}" type="pres">
      <dgm:prSet presAssocID="{D7D78859-0969-4563-870F-CC3A3CC984FC}" presName="gear1" presStyleLbl="node1" presStyleIdx="0" presStyleCnt="3" custScaleX="125632" custScaleY="105785" custLinFactNeighborX="20257" custLinFactNeighborY="-15273">
        <dgm:presLayoutVars>
          <dgm:chMax val="1"/>
          <dgm:bulletEnabled val="1"/>
        </dgm:presLayoutVars>
      </dgm:prSet>
      <dgm:spPr/>
      <dgm:t>
        <a:bodyPr/>
        <a:lstStyle/>
        <a:p>
          <a:endParaRPr lang="en-US"/>
        </a:p>
      </dgm:t>
    </dgm:pt>
    <dgm:pt modelId="{BE1A1AD5-CA31-4377-862D-F0A9969221B6}" type="pres">
      <dgm:prSet presAssocID="{D7D78859-0969-4563-870F-CC3A3CC984FC}" presName="gear1srcNode" presStyleLbl="node1" presStyleIdx="0" presStyleCnt="3"/>
      <dgm:spPr/>
      <dgm:t>
        <a:bodyPr/>
        <a:lstStyle/>
        <a:p>
          <a:endParaRPr lang="en-US"/>
        </a:p>
      </dgm:t>
    </dgm:pt>
    <dgm:pt modelId="{00BE9119-0408-4274-AAE5-CAC88BAA53C3}" type="pres">
      <dgm:prSet presAssocID="{D7D78859-0969-4563-870F-CC3A3CC984FC}" presName="gear1dstNode" presStyleLbl="node1" presStyleIdx="0" presStyleCnt="3"/>
      <dgm:spPr/>
      <dgm:t>
        <a:bodyPr/>
        <a:lstStyle/>
        <a:p>
          <a:endParaRPr lang="en-US"/>
        </a:p>
      </dgm:t>
    </dgm:pt>
    <dgm:pt modelId="{1EC76E89-C095-41A1-81D9-A2710E9787A3}" type="pres">
      <dgm:prSet presAssocID="{C5C1A45F-E4F1-429C-A9A8-B3CF7DFB5434}" presName="gear2" presStyleLbl="node1" presStyleIdx="1" presStyleCnt="3" custScaleX="177501" custScaleY="149717" custLinFactNeighborX="-30119" custLinFactNeighborY="32381">
        <dgm:presLayoutVars>
          <dgm:chMax val="1"/>
          <dgm:bulletEnabled val="1"/>
        </dgm:presLayoutVars>
      </dgm:prSet>
      <dgm:spPr/>
      <dgm:t>
        <a:bodyPr/>
        <a:lstStyle/>
        <a:p>
          <a:endParaRPr lang="en-US"/>
        </a:p>
      </dgm:t>
    </dgm:pt>
    <dgm:pt modelId="{D8299344-54BC-451C-9C73-CBAED0972705}" type="pres">
      <dgm:prSet presAssocID="{C5C1A45F-E4F1-429C-A9A8-B3CF7DFB5434}" presName="gear2srcNode" presStyleLbl="node1" presStyleIdx="1" presStyleCnt="3"/>
      <dgm:spPr/>
      <dgm:t>
        <a:bodyPr/>
        <a:lstStyle/>
        <a:p>
          <a:endParaRPr lang="en-US"/>
        </a:p>
      </dgm:t>
    </dgm:pt>
    <dgm:pt modelId="{D1AF2CC7-723A-47D8-A6D5-6613FED0D45E}" type="pres">
      <dgm:prSet presAssocID="{C5C1A45F-E4F1-429C-A9A8-B3CF7DFB5434}" presName="gear2dstNode" presStyleLbl="node1" presStyleIdx="1" presStyleCnt="3"/>
      <dgm:spPr/>
      <dgm:t>
        <a:bodyPr/>
        <a:lstStyle/>
        <a:p>
          <a:endParaRPr lang="en-US"/>
        </a:p>
      </dgm:t>
    </dgm:pt>
    <dgm:pt modelId="{40DD9FF3-8136-4163-A524-587E6A20F650}" type="pres">
      <dgm:prSet presAssocID="{916D9A51-44F9-47A0-9AAD-D38CAEA7387A}" presName="gear3" presStyleLbl="node1" presStyleIdx="2" presStyleCnt="3" custScaleX="177271" custScaleY="178129" custLinFactNeighborX="-9854" custLinFactNeighborY="-17269"/>
      <dgm:spPr/>
      <dgm:t>
        <a:bodyPr/>
        <a:lstStyle/>
        <a:p>
          <a:endParaRPr lang="en-US"/>
        </a:p>
      </dgm:t>
    </dgm:pt>
    <dgm:pt modelId="{11A689E1-5BF8-4BC7-85F4-A78405ADDC9E}" type="pres">
      <dgm:prSet presAssocID="{916D9A51-44F9-47A0-9AAD-D38CAEA7387A}" presName="gear3tx" presStyleLbl="node1" presStyleIdx="2" presStyleCnt="3">
        <dgm:presLayoutVars>
          <dgm:chMax val="1"/>
          <dgm:bulletEnabled val="1"/>
        </dgm:presLayoutVars>
      </dgm:prSet>
      <dgm:spPr/>
      <dgm:t>
        <a:bodyPr/>
        <a:lstStyle/>
        <a:p>
          <a:endParaRPr lang="en-US"/>
        </a:p>
      </dgm:t>
    </dgm:pt>
    <dgm:pt modelId="{6A87E91C-EB85-491D-9833-337FABFD43AE}" type="pres">
      <dgm:prSet presAssocID="{916D9A51-44F9-47A0-9AAD-D38CAEA7387A}" presName="gear3srcNode" presStyleLbl="node1" presStyleIdx="2" presStyleCnt="3"/>
      <dgm:spPr/>
      <dgm:t>
        <a:bodyPr/>
        <a:lstStyle/>
        <a:p>
          <a:endParaRPr lang="en-US"/>
        </a:p>
      </dgm:t>
    </dgm:pt>
    <dgm:pt modelId="{57436313-8A2F-44CD-8B61-B3C93123149B}" type="pres">
      <dgm:prSet presAssocID="{916D9A51-44F9-47A0-9AAD-D38CAEA7387A}" presName="gear3dstNode" presStyleLbl="node1" presStyleIdx="2" presStyleCnt="3"/>
      <dgm:spPr/>
      <dgm:t>
        <a:bodyPr/>
        <a:lstStyle/>
        <a:p>
          <a:endParaRPr lang="en-US"/>
        </a:p>
      </dgm:t>
    </dgm:pt>
    <dgm:pt modelId="{B5104F56-95D9-4388-BE89-934DC3D9FD76}" type="pres">
      <dgm:prSet presAssocID="{5D2306D6-16FA-4404-A296-44DEA264F668}" presName="connector1" presStyleLbl="sibTrans2D1" presStyleIdx="0" presStyleCnt="3" custLinFactNeighborX="13966" custLinFactNeighborY="-63356"/>
      <dgm:spPr/>
      <dgm:t>
        <a:bodyPr/>
        <a:lstStyle/>
        <a:p>
          <a:endParaRPr lang="en-US"/>
        </a:p>
      </dgm:t>
    </dgm:pt>
    <dgm:pt modelId="{2AFDE808-E883-42B2-AC43-554E1F0CF5CE}" type="pres">
      <dgm:prSet presAssocID="{1737F7F4-686C-4F47-AD5E-B66A2027112E}" presName="connector2" presStyleLbl="sibTrans2D1" presStyleIdx="1" presStyleCnt="3" custLinFactNeighborX="-15124" custLinFactNeighborY="-23410"/>
      <dgm:spPr/>
      <dgm:t>
        <a:bodyPr/>
        <a:lstStyle/>
        <a:p>
          <a:endParaRPr lang="en-US"/>
        </a:p>
      </dgm:t>
    </dgm:pt>
    <dgm:pt modelId="{C9253556-353A-48AE-8BC5-A0670D61BF11}" type="pres">
      <dgm:prSet presAssocID="{25703042-5894-4C59-BD21-782F61F8C26A}" presName="connector3" presStyleLbl="sibTrans2D1" presStyleIdx="2" presStyleCnt="3"/>
      <dgm:spPr/>
      <dgm:t>
        <a:bodyPr/>
        <a:lstStyle/>
        <a:p>
          <a:endParaRPr lang="en-US"/>
        </a:p>
      </dgm:t>
    </dgm:pt>
  </dgm:ptLst>
  <dgm:cxnLst>
    <dgm:cxn modelId="{A5FFC7F9-6698-49E1-AA0A-987247930C6E}" type="presOf" srcId="{5D2306D6-16FA-4404-A296-44DEA264F668}" destId="{B5104F56-95D9-4388-BE89-934DC3D9FD76}" srcOrd="0" destOrd="0" presId="urn:microsoft.com/office/officeart/2005/8/layout/gear1"/>
    <dgm:cxn modelId="{75B0F438-C40E-4704-9FA8-D901EB5FAE11}" type="presOf" srcId="{916D9A51-44F9-47A0-9AAD-D38CAEA7387A}" destId="{6A87E91C-EB85-491D-9833-337FABFD43AE}" srcOrd="2" destOrd="0" presId="urn:microsoft.com/office/officeart/2005/8/layout/gear1"/>
    <dgm:cxn modelId="{C1C9DD7F-57E2-441B-B151-3FD1329F0325}" type="presOf" srcId="{C5C1A45F-E4F1-429C-A9A8-B3CF7DFB5434}" destId="{D8299344-54BC-451C-9C73-CBAED0972705}" srcOrd="1" destOrd="0" presId="urn:microsoft.com/office/officeart/2005/8/layout/gear1"/>
    <dgm:cxn modelId="{9B482F48-FE26-488E-AA45-51540B797A84}" srcId="{4EBC1E08-1860-4291-8FF4-24DFC2014ED0}" destId="{916D9A51-44F9-47A0-9AAD-D38CAEA7387A}" srcOrd="2" destOrd="0" parTransId="{651F4C53-8AB3-4F3F-BCFA-711CF608F9F7}" sibTransId="{25703042-5894-4C59-BD21-782F61F8C26A}"/>
    <dgm:cxn modelId="{3830962C-8CB0-4634-A8E8-5C097B33F35C}" type="presOf" srcId="{D7D78859-0969-4563-870F-CC3A3CC984FC}" destId="{00BE9119-0408-4274-AAE5-CAC88BAA53C3}" srcOrd="2" destOrd="0" presId="urn:microsoft.com/office/officeart/2005/8/layout/gear1"/>
    <dgm:cxn modelId="{05176755-A462-47F0-AC96-A7B69603A708}" type="presOf" srcId="{C5C1A45F-E4F1-429C-A9A8-B3CF7DFB5434}" destId="{D1AF2CC7-723A-47D8-A6D5-6613FED0D45E}" srcOrd="2" destOrd="0" presId="urn:microsoft.com/office/officeart/2005/8/layout/gear1"/>
    <dgm:cxn modelId="{215A07D6-E317-4EE0-9F43-B735757ECBFF}" type="presOf" srcId="{916D9A51-44F9-47A0-9AAD-D38CAEA7387A}" destId="{57436313-8A2F-44CD-8B61-B3C93123149B}" srcOrd="3" destOrd="0" presId="urn:microsoft.com/office/officeart/2005/8/layout/gear1"/>
    <dgm:cxn modelId="{712BDC83-5F84-478A-AF19-8F07A1E7F8B0}" type="presOf" srcId="{C5C1A45F-E4F1-429C-A9A8-B3CF7DFB5434}" destId="{1EC76E89-C095-41A1-81D9-A2710E9787A3}" srcOrd="0" destOrd="0" presId="urn:microsoft.com/office/officeart/2005/8/layout/gear1"/>
    <dgm:cxn modelId="{BB278DD5-22D5-4510-8555-DA3DCC2D3D10}" type="presOf" srcId="{4EBC1E08-1860-4291-8FF4-24DFC2014ED0}" destId="{ED3BB2FC-37CB-4CF8-B98A-34F83581D51A}" srcOrd="0" destOrd="0" presId="urn:microsoft.com/office/officeart/2005/8/layout/gear1"/>
    <dgm:cxn modelId="{9F8D01AF-E5E1-4AC5-A4D8-68D1D832858E}" type="presOf" srcId="{916D9A51-44F9-47A0-9AAD-D38CAEA7387A}" destId="{11A689E1-5BF8-4BC7-85F4-A78405ADDC9E}" srcOrd="1" destOrd="0" presId="urn:microsoft.com/office/officeart/2005/8/layout/gear1"/>
    <dgm:cxn modelId="{29BC301C-BE51-4978-8B3D-0A92B0C89092}" type="presOf" srcId="{D7D78859-0969-4563-870F-CC3A3CC984FC}" destId="{58E4671C-6263-41CA-A8A6-889BFDE9257C}" srcOrd="0" destOrd="0" presId="urn:microsoft.com/office/officeart/2005/8/layout/gear1"/>
    <dgm:cxn modelId="{7B8EB64F-1510-48A6-8E89-D40FDDCD8892}" type="presOf" srcId="{25703042-5894-4C59-BD21-782F61F8C26A}" destId="{C9253556-353A-48AE-8BC5-A0670D61BF11}" srcOrd="0" destOrd="0" presId="urn:microsoft.com/office/officeart/2005/8/layout/gear1"/>
    <dgm:cxn modelId="{A1F5CBE6-C95F-42B4-84A8-1A6A59966EFE}" type="presOf" srcId="{D7D78859-0969-4563-870F-CC3A3CC984FC}" destId="{BE1A1AD5-CA31-4377-862D-F0A9969221B6}" srcOrd="1" destOrd="0" presId="urn:microsoft.com/office/officeart/2005/8/layout/gear1"/>
    <dgm:cxn modelId="{A94AA4D9-80E5-4552-B7BE-3F25CB7E95A9}" type="presOf" srcId="{916D9A51-44F9-47A0-9AAD-D38CAEA7387A}" destId="{40DD9FF3-8136-4163-A524-587E6A20F650}" srcOrd="0" destOrd="0" presId="urn:microsoft.com/office/officeart/2005/8/layout/gear1"/>
    <dgm:cxn modelId="{4B351711-3D85-4E8D-AAE4-493D9D4AB444}" srcId="{4EBC1E08-1860-4291-8FF4-24DFC2014ED0}" destId="{D7D78859-0969-4563-870F-CC3A3CC984FC}" srcOrd="0" destOrd="0" parTransId="{2D493A5B-46AD-4EB6-81FB-B065C38F51E1}" sibTransId="{5D2306D6-16FA-4404-A296-44DEA264F668}"/>
    <dgm:cxn modelId="{685FF80D-9D2B-4C33-BA2A-0ED348522B4A}" srcId="{4EBC1E08-1860-4291-8FF4-24DFC2014ED0}" destId="{C5C1A45F-E4F1-429C-A9A8-B3CF7DFB5434}" srcOrd="1" destOrd="0" parTransId="{AD65E0AB-2056-40D8-A2BE-FE4A22F4F671}" sibTransId="{1737F7F4-686C-4F47-AD5E-B66A2027112E}"/>
    <dgm:cxn modelId="{F35A3E0E-21BC-4050-B83E-6DDEFD590007}" type="presOf" srcId="{1737F7F4-686C-4F47-AD5E-B66A2027112E}" destId="{2AFDE808-E883-42B2-AC43-554E1F0CF5CE}" srcOrd="0" destOrd="0" presId="urn:microsoft.com/office/officeart/2005/8/layout/gear1"/>
    <dgm:cxn modelId="{7541AA79-AAA1-4887-83E5-C4BBC8D1CB4F}" type="presParOf" srcId="{ED3BB2FC-37CB-4CF8-B98A-34F83581D51A}" destId="{58E4671C-6263-41CA-A8A6-889BFDE9257C}" srcOrd="0" destOrd="0" presId="urn:microsoft.com/office/officeart/2005/8/layout/gear1"/>
    <dgm:cxn modelId="{E4240686-8C22-4906-B90F-987443A26302}" type="presParOf" srcId="{ED3BB2FC-37CB-4CF8-B98A-34F83581D51A}" destId="{BE1A1AD5-CA31-4377-862D-F0A9969221B6}" srcOrd="1" destOrd="0" presId="urn:microsoft.com/office/officeart/2005/8/layout/gear1"/>
    <dgm:cxn modelId="{F21663CF-B1C4-4A91-99A2-3135467E7F1F}" type="presParOf" srcId="{ED3BB2FC-37CB-4CF8-B98A-34F83581D51A}" destId="{00BE9119-0408-4274-AAE5-CAC88BAA53C3}" srcOrd="2" destOrd="0" presId="urn:microsoft.com/office/officeart/2005/8/layout/gear1"/>
    <dgm:cxn modelId="{E96A3A4B-24E8-47C7-BE6B-EF171305D442}" type="presParOf" srcId="{ED3BB2FC-37CB-4CF8-B98A-34F83581D51A}" destId="{1EC76E89-C095-41A1-81D9-A2710E9787A3}" srcOrd="3" destOrd="0" presId="urn:microsoft.com/office/officeart/2005/8/layout/gear1"/>
    <dgm:cxn modelId="{2E22D00F-6B12-477F-B8FF-8EE68DB01625}" type="presParOf" srcId="{ED3BB2FC-37CB-4CF8-B98A-34F83581D51A}" destId="{D8299344-54BC-451C-9C73-CBAED0972705}" srcOrd="4" destOrd="0" presId="urn:microsoft.com/office/officeart/2005/8/layout/gear1"/>
    <dgm:cxn modelId="{BEB085E3-2881-4C06-BCAB-B84D5ECE92EB}" type="presParOf" srcId="{ED3BB2FC-37CB-4CF8-B98A-34F83581D51A}" destId="{D1AF2CC7-723A-47D8-A6D5-6613FED0D45E}" srcOrd="5" destOrd="0" presId="urn:microsoft.com/office/officeart/2005/8/layout/gear1"/>
    <dgm:cxn modelId="{48EBA1FD-3D6A-415C-9CB1-114FD8522B19}" type="presParOf" srcId="{ED3BB2FC-37CB-4CF8-B98A-34F83581D51A}" destId="{40DD9FF3-8136-4163-A524-587E6A20F650}" srcOrd="6" destOrd="0" presId="urn:microsoft.com/office/officeart/2005/8/layout/gear1"/>
    <dgm:cxn modelId="{BC967B56-0570-4C86-A1E3-23CDA8D714F4}" type="presParOf" srcId="{ED3BB2FC-37CB-4CF8-B98A-34F83581D51A}" destId="{11A689E1-5BF8-4BC7-85F4-A78405ADDC9E}" srcOrd="7" destOrd="0" presId="urn:microsoft.com/office/officeart/2005/8/layout/gear1"/>
    <dgm:cxn modelId="{B0B605FD-8EF8-44FA-81EC-E5B627E7927C}" type="presParOf" srcId="{ED3BB2FC-37CB-4CF8-B98A-34F83581D51A}" destId="{6A87E91C-EB85-491D-9833-337FABFD43AE}" srcOrd="8" destOrd="0" presId="urn:microsoft.com/office/officeart/2005/8/layout/gear1"/>
    <dgm:cxn modelId="{48CC79E7-2FA7-4E9D-9293-71A349FDB63C}" type="presParOf" srcId="{ED3BB2FC-37CB-4CF8-B98A-34F83581D51A}" destId="{57436313-8A2F-44CD-8B61-B3C93123149B}" srcOrd="9" destOrd="0" presId="urn:microsoft.com/office/officeart/2005/8/layout/gear1"/>
    <dgm:cxn modelId="{DF8153CB-E4A3-4BB7-9558-C08E5522C232}" type="presParOf" srcId="{ED3BB2FC-37CB-4CF8-B98A-34F83581D51A}" destId="{B5104F56-95D9-4388-BE89-934DC3D9FD76}" srcOrd="10" destOrd="0" presId="urn:microsoft.com/office/officeart/2005/8/layout/gear1"/>
    <dgm:cxn modelId="{25F2711C-49E3-4B7D-8514-9B38AFF6E96C}" type="presParOf" srcId="{ED3BB2FC-37CB-4CF8-B98A-34F83581D51A}" destId="{2AFDE808-E883-42B2-AC43-554E1F0CF5CE}" srcOrd="11" destOrd="0" presId="urn:microsoft.com/office/officeart/2005/8/layout/gear1"/>
    <dgm:cxn modelId="{9F088613-1375-479F-B70D-DA4B298902DB}" type="presParOf" srcId="{ED3BB2FC-37CB-4CF8-B98A-34F83581D51A}" destId="{C9253556-353A-48AE-8BC5-A0670D61BF11}" srcOrd="12" destOrd="0" presId="urn:microsoft.com/office/officeart/2005/8/layout/gear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E4671C-6263-41CA-A8A6-889BFDE9257C}">
      <dsp:nvSpPr>
        <dsp:cNvPr id="0" name=""/>
        <dsp:cNvSpPr/>
      </dsp:nvSpPr>
      <dsp:spPr>
        <a:xfrm>
          <a:off x="3957958" y="2148681"/>
          <a:ext cx="3406104" cy="2868017"/>
        </a:xfrm>
        <a:prstGeom prst="gear9">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a:solidFill>
                <a:schemeClr val="tx1"/>
              </a:solidFill>
            </a:rPr>
            <a:t>Using and Applying/problem Solving in Context</a:t>
          </a:r>
        </a:p>
      </dsp:txBody>
      <dsp:txXfrm>
        <a:off x="4602520" y="2820500"/>
        <a:ext cx="2116980" cy="1474220"/>
      </dsp:txXfrm>
    </dsp:sp>
    <dsp:sp modelId="{1EC76E89-C095-41A1-81D9-A2710E9787A3}">
      <dsp:nvSpPr>
        <dsp:cNvPr id="0" name=""/>
        <dsp:cNvSpPr/>
      </dsp:nvSpPr>
      <dsp:spPr>
        <a:xfrm>
          <a:off x="820864" y="1977344"/>
          <a:ext cx="3499901" cy="2952066"/>
        </a:xfrm>
        <a:prstGeom prst="gear6">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a:solidFill>
                <a:schemeClr val="tx1"/>
              </a:solidFill>
            </a:rPr>
            <a:t>Fluency and Conceptual Understanding</a:t>
          </a:r>
        </a:p>
      </dsp:txBody>
      <dsp:txXfrm>
        <a:off x="1643690" y="2725027"/>
        <a:ext cx="1854249" cy="1456700"/>
      </dsp:txXfrm>
    </dsp:sp>
    <dsp:sp modelId="{40DD9FF3-8136-4163-A524-587E6A20F650}">
      <dsp:nvSpPr>
        <dsp:cNvPr id="0" name=""/>
        <dsp:cNvSpPr/>
      </dsp:nvSpPr>
      <dsp:spPr>
        <a:xfrm rot="20700000">
          <a:off x="2306664" y="-117690"/>
          <a:ext cx="3418678" cy="3447388"/>
        </a:xfrm>
        <a:prstGeom prst="gear6">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a:solidFill>
                <a:schemeClr val="tx1"/>
              </a:solidFill>
            </a:rPr>
            <a:t>Reason Mathematically</a:t>
          </a:r>
        </a:p>
      </dsp:txBody>
      <dsp:txXfrm rot="-20700000">
        <a:off x="3054777" y="640126"/>
        <a:ext cx="1922451" cy="1931756"/>
      </dsp:txXfrm>
    </dsp:sp>
    <dsp:sp modelId="{B5104F56-95D9-4388-BE89-934DC3D9FD76}">
      <dsp:nvSpPr>
        <dsp:cNvPr id="0" name=""/>
        <dsp:cNvSpPr/>
      </dsp:nvSpPr>
      <dsp:spPr>
        <a:xfrm>
          <a:off x="4040564" y="28769"/>
          <a:ext cx="3470305" cy="3470305"/>
        </a:xfrm>
        <a:prstGeom prst="circularArrow">
          <a:avLst>
            <a:gd name="adj1" fmla="val 4687"/>
            <a:gd name="adj2" fmla="val 299029"/>
            <a:gd name="adj3" fmla="val 2531305"/>
            <a:gd name="adj4" fmla="val 15829041"/>
            <a:gd name="adj5" fmla="val 5469"/>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AFDE808-E883-42B2-AC43-554E1F0CF5CE}">
      <dsp:nvSpPr>
        <dsp:cNvPr id="0" name=""/>
        <dsp:cNvSpPr/>
      </dsp:nvSpPr>
      <dsp:spPr>
        <a:xfrm>
          <a:off x="1448277" y="970667"/>
          <a:ext cx="2521393" cy="2521393"/>
        </a:xfrm>
        <a:prstGeom prst="leftCircularArrow">
          <a:avLst>
            <a:gd name="adj1" fmla="val 6452"/>
            <a:gd name="adj2" fmla="val 429999"/>
            <a:gd name="adj3" fmla="val 10489124"/>
            <a:gd name="adj4" fmla="val 14837806"/>
            <a:gd name="adj5" fmla="val 7527"/>
          </a:avLst>
        </a:prstGeom>
        <a:solidFill>
          <a:schemeClr val="accent4">
            <a:hueOff val="4900445"/>
            <a:satOff val="-20388"/>
            <a:lumOff val="480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9253556-353A-48AE-8BC5-A0670D61BF11}">
      <dsp:nvSpPr>
        <dsp:cNvPr id="0" name=""/>
        <dsp:cNvSpPr/>
      </dsp:nvSpPr>
      <dsp:spPr>
        <a:xfrm>
          <a:off x="2836323" y="213721"/>
          <a:ext cx="2718570" cy="2718570"/>
        </a:xfrm>
        <a:prstGeom prst="circularArrow">
          <a:avLst>
            <a:gd name="adj1" fmla="val 5984"/>
            <a:gd name="adj2" fmla="val 394124"/>
            <a:gd name="adj3" fmla="val 13313824"/>
            <a:gd name="adj4" fmla="val 10508221"/>
            <a:gd name="adj5" fmla="val 6981"/>
          </a:avLst>
        </a:prstGeom>
        <a:solidFill>
          <a:schemeClr val="accent4">
            <a:hueOff val="9800891"/>
            <a:satOff val="-40777"/>
            <a:lumOff val="9608"/>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F2F9DCE-2C94-E94C-93FD-95D877EB1969}" type="datetimeFigureOut">
              <a:rPr lang="en-US" smtClean="0"/>
              <a:t>10/2/2020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5BC7F5A-B366-084B-B696-2D82BB747935}" type="slidenum">
              <a:rPr lang="en-US" smtClean="0"/>
              <a:t>‹#›</a:t>
            </a:fld>
            <a:endParaRPr lang="en-US"/>
          </a:p>
        </p:txBody>
      </p:sp>
    </p:spTree>
    <p:extLst>
      <p:ext uri="{BB962C8B-B14F-4D97-AF65-F5344CB8AC3E}">
        <p14:creationId xmlns:p14="http://schemas.microsoft.com/office/powerpoint/2010/main" val="1503040023"/>
      </p:ext>
    </p:extLst>
  </p:cSld>
  <p:clrMap bg1="lt1" tx1="dk1" bg2="lt2" tx2="dk2" accent1="accent1" accent2="accent2" accent3="accent3" accent4="accent4" accent5="accent5" accent6="accent6" hlink="hlink" folHlink="folHlink"/>
</p:handoutMaster>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0-10-01T19:23:36.940"/>
    </inkml:context>
    <inkml:brush xml:id="br0">
      <inkml:brushProperty name="width" value="0.05292" units="cm"/>
      <inkml:brushProperty name="height" value="0.05292" units="cm"/>
      <inkml:brushProperty name="color" value="#FF0000"/>
    </inkml:brush>
  </inkml:definitions>
  <iact:action type="add" startTime="20707">
    <iact:property name="dataType"/>
    <iact:actionData xml:id="d0">
      <inkml:trace xmlns:inkml="http://www.w3.org/2003/InkML" xml:id="stk0" contextRef="#ctx0" brushRef="#br0">11517 15462 0,'0'0'48,"95"23"16,117 1-48,95 0-2,23 46-5,-70-46 4,-48 0 3,-46 23-2,-1-24-1,0 1-2,-23 0 2,-24-1-1,-48 1 5,-22-1-11,-1-23 9,-24 0-1,-23 24-2</inkml:trace>
    </iact:actionData>
  </iact:action>
  <iact:action type="add" startTime="65760">
    <iact:property name="dataType"/>
    <iact:actionData xml:id="d1">
      <inkml:trace xmlns:inkml="http://www.w3.org/2003/InkML" xml:id="stk1" contextRef="#ctx0" brushRef="#br0">19730 15816 0,'48'0'52,"22"0"-41,-22 0 5,117 0-4,0 0 1,24 0 0,47 0-3,-24 0 5,-23 0-2,47 0 0,-47 0-4,23 0 7,-94 0-3,47 0-1,-47 0-1,0 0 5,-47 0-4,-24 0 0,1 0-2,-1 0 6,-24 0 10,1 0-13</inkml:trace>
    </iact:actionData>
  </iact:action>
  <iact:action type="add" startTime="88156">
    <iact:property name="dataType"/>
    <iact:actionData xml:id="d2">
      <inkml:trace xmlns:inkml="http://www.w3.org/2003/InkML" xml:id="stk2" contextRef="#ctx0" brushRef="#br0">14774 10127 0,'24'0'15,"-1"0"22,25 0 2,-1 0-25,-24 0-4,72 0 5,-1 0-3,48-24 2,70 24-4,-23-47 5,23 47-3,-23-24 3,24 1-2,-72 23-2,24 0 2,1 0 0,-48 0-1,0 0 1,23 0 0,-70 0 0,0 0 0,23 0-1,-46 0 1,22 0-1,1 0-1</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0-10-01T19:23:36.940"/>
    </inkml:context>
    <inkml:brush xml:id="br0">
      <inkml:brushProperty name="width" value="0.05292" units="cm"/>
      <inkml:brushProperty name="height" value="0.05292" units="cm"/>
      <inkml:brushProperty name="color" value="#FF0000"/>
    </inkml:brush>
  </inkml:definitions>
  <iact:action type="add" startTime="10953">
    <iact:property name="dataType"/>
    <iact:actionData xml:id="d0">
      <inkml:trace xmlns:inkml="http://www.w3.org/2003/InkML" xml:id="stk0" contextRef="#ctx0" brushRef="#br0">1558 10481 0,'24'0'255,"23"0"-244,47 0 4,24 0 1,47 23-8,-23 1 7,0-24-3,23 0 1,-47 0-2,47 0 5,-47 0-8,47 0 8,-47 0-5,0 0 3,0 0-3,24 0 4,-71 0-3,47 0 1,23 0-3,-23 0 6,0 0-4,0 0 1,0 0-3,-23 0 6,23 0-4,0 0 1,47 0 0,-47 0-2,0 0 1,23 0 3,-23 0-1,0 0-2,0 0 0,0 0 0,0 0 1,0 0 1,24 0-2,0 0 1,-48 0 0,24 0-1,0 0 1,0 0 1,24 0-3,-71 0 3,47 0-1,0 0-2,-24 0 3,0 0-2,24 0 2,48 0-3,-48 0 2,0 0 1,47 0-2,-71 0 2,24 24-2,-23-1-1,23-23 3,-48 24 0,-22-24-2,22 23 1,1-23 0,-47 0-1,-1 0 0,25 0 3</inkml:trace>
    </iact:actionData>
  </iact:action>
  <iact:action type="add" startTime="35946">
    <iact:property name="dataType"/>
    <iact:actionData xml:id="d1">
      <inkml:trace xmlns:inkml="http://www.w3.org/2003/InkML" xml:id="stk1" contextRef="#ctx0" brushRef="#br0">14609 11944 0,'-24'0'13,"48"0"76,94 0-78,94 0 5,95 0-3,47 0 0,0 0-1,47-23-2,-94-1 5,236-23 0,-24 23-2,-165-23-2,0 24-1,-94 23 6,-24 0-4,-24-24 0,-46 24 1,-48 0-3,-48 0 5,-22 0-2,-1 0 1,-24 0-2</inkml:trace>
    </iact:actionData>
  </iact:action>
  <iact:action type="add" startTime="38925">
    <iact:property name="dataType"/>
    <iact:actionData xml:id="d2">
      <inkml:trace xmlns:inkml="http://www.w3.org/2003/InkML" xml:id="stk2" contextRef="#ctx0" brushRef="#br0">18739 5406 0,'0'47'229,"24"24"-215,-1-24-1,1 47 1,0 48-4,-1-24 6,48 24-5,-47-48 2,-1-23 0,-23 0 1,24 23-3,-24 0 2,23-46 1,-23-1-2,0 24 0,0-48 1,0 25-1,24-25 2,-24 1-3</inkml:trace>
    </iact:actionData>
  </iact:action>
  <iact:action type="add" startTime="42769">
    <iact:property name="dataType"/>
    <iact:actionData xml:id="d3">
      <inkml:trace xmlns:inkml="http://www.w3.org/2003/InkML" xml:id="stk3" contextRef="#ctx0" brushRef="#br0">15105 7412 0,'23'0'231,"1"0"-221,-1 0 5,25-47-4,22 0 3,1 23 0,-24-47-5,48-47 4,-1 24 4,48-48-2,-48 24-4,1 24 1,-48 23 1,0 24-4,0 23 8,-47 0 7,24 24 13</inkml:trace>
    </iact:actionData>
  </iact:action>
  <iact:action type="add" startTime="44729">
    <iact:property name="dataType"/>
    <iact:actionData xml:id="d4">
      <inkml:trace xmlns:inkml="http://www.w3.org/2003/InkML" xml:id="stk4" contextRef="#ctx0" brushRef="#br0">20981 11142 0,'24'-24'218,"-24"1"-205,23-25-1,1-22-1,0 22 1,23-22 5,0-1-4,-47 0 2,94-24-7,-70 25 6,23 22 0,-23 1-5,-1 24 8,1-1-5</inkml:trace>
    </iact:actionData>
  </iact:action>
  <iact:action type="add" startTime="46256">
    <iact:property name="dataType"/>
    <iact:actionData xml:id="d5">
      <inkml:trace xmlns:inkml="http://www.w3.org/2003/InkML" xml:id="stk5" contextRef="#ctx0" brushRef="#br0">16190 10906 0</inkml:trace>
    </iact:actionData>
  </iact:action>
  <iact:action type="add" startTime="56953">
    <iact:property name="dataType"/>
    <iact:actionData xml:id="d6">
      <inkml:trace xmlns:inkml="http://www.w3.org/2003/InkML" xml:id="stk6" contextRef="#ctx0" brushRef="#br0">14349 11000 0,'48'24'116,"-1"-1"-101,24-23-3,-1 24-2,1-24 2,24 24 5,23-24-5,47 0-3,-47 0 7,23 0-2,-70 23-3,71-23 2,-71 0-1,-1 0 1,25 0 2,-24 0-7,-1 0 8,1 0-3,-24 0-1,-23 0 1,23 0-1,-23 0 13,-1 0-11,1 0 33,0 0-6</inkml:trace>
    </iact:actionData>
  </iact:action>
  <iact:action type="add" startTime="58825">
    <iact:property name="dataType"/>
    <iact:actionData xml:id="d7">
      <inkml:trace xmlns:inkml="http://www.w3.org/2003/InkML" xml:id="stk7" contextRef="#ctx0" brushRef="#br0">17890 9064 0,'0'0'3,"0"24"7,0 23 2,-24-23 16,24 0-16,0-1 3,0 1-4,0-1 1,0 1 1,0 0-3,0-1 6,0 1-4,0 23 1,-24-23 1,24 46-2,0-22 0,0-25 0,0 24 2,0 24-4,0-47 6,-23 23-4,23 24 1,0-48 1,0 25-3,0-25 2,0 48 0,0-24 0,0-23-1,0 47-1,0 0 3,0-48-1,0 24 0,0 1 0,0-1-1,-24 24 1,24-24 0,0 0-1,0 0 3,0-23-7,0 23 9,0-23-8,0-1 19,0 1-2</inkml:trace>
    </iact:actionData>
  </iact:action>
  <iact:action type="add" startTime="61664">
    <iact:property name="dataType"/>
    <iact:actionData xml:id="d8">
      <inkml:trace xmlns:inkml="http://www.w3.org/2003/InkML" xml:id="stk8" contextRef="#ctx0" brushRef="#br0">18786 8333 0,'0'0'3,"-70"-24"6,22 24 6,25 0-2,-48 0 0,0 0-1,24 0 0,-24 0-2,0 0 6,24 0-3,0 0-1,0 24 2,23-1-1,-47 25-2,24-25 3,0 1 0,-24 70-5,0 48 3,1-1 1,22 1 4,1-48-8,0 1 9,23 23-8,1-47 4,-1 23-2,24 1 0,0-25 1,0 1-1,0 0-2,0-24 6,0 24-3,0-24-2,24 24 4,23-24-7,0 1 10,-23-1-6,47 0-3,-1 0 8,25 0-4,46 1-4,-23-1 8,0-47-7,24 23 6,-24-23-7,47 0 2,-94 0 5,94 0-3,-47 0-2,-47-23 3,23-1-1,-46 1 1,22-1-2,-22-23 0,-1 0 3,0-24-3,-23 24 1,-1 23-2,1-23-2,-24 23 10,0 1-10,0-25 4,0 1 9,-24 23-6,-23-23-3,-24 0 1,-23 0 1,-1-24-4,25 24 2,-1 23-1,0 1 1,47-1 0,-23 0-1,0 1 2,0-1-2,47 1-4,-24 23 8,1 0 19</inkml:trace>
    </iact:actionData>
  </iact:action>
  <iact:action type="add" startTime="64107">
    <iact:property name="dataType"/>
    <iact:actionData xml:id="d9">
      <inkml:trace xmlns:inkml="http://www.w3.org/2003/InkML" xml:id="stk9" contextRef="#ctx0" brushRef="#br0">14562 7719 0,'0'0'4,"47"0"5,-23 0 5,23 0 0,-24 0-2,1 0 1,0 0 1,-1 0-3,1 0 3,-1 0-1,1 0-4,0 0 6,46 0-2,-46 0 0,47 0 1,-24 0-2,0 0-2,24 0 5,0 0-2,-48 0-3,25 0 5,-25 0-2,1 0 10,-1 0 4</inkml:trace>
    </iact:actionData>
  </iact:action>
  <iact:action type="add" startTime="65572">
    <iact:property name="dataType"/>
    <iact:actionData xml:id="d10">
      <inkml:trace xmlns:inkml="http://www.w3.org/2003/InkML" xml:id="stk10" contextRef="#ctx0" brushRef="#br0">15742 7152 0,'0'0'3,"23"24"5,1 0 5,0-1 3,-24 1-3,23-24-2,1 47 2,-24-23 0,23-24 0,-23 23 13,0 1-14,24-1 15,0-23 21,-24 24-21,0 0-1,23-24-13</inkml:trace>
    </iact:actionData>
  </iact:action>
  <iact:action type="add" startTime="66628">
    <iact:property name="dataType"/>
    <iact:actionData xml:id="d11">
      <inkml:trace xmlns:inkml="http://www.w3.org/2003/InkML" xml:id="stk11" contextRef="#ctx0" brushRef="#br0">17984 6916 0</inkml:trace>
    </iact:actionData>
  </iact:action>
  <iact:action type="add" startTime="68996">
    <iact:property name="dataType"/>
    <iact:actionData xml:id="d12">
      <inkml:trace xmlns:inkml="http://www.w3.org/2003/InkML" xml:id="stk12" contextRef="#ctx0" brushRef="#br0">15364 10386 0,'0'0'3,"47"0"19,-23 0 3,23 0-11,-23 0-1,23 0-1,0 0 0,0 0 14,-23 0-13,0 0 2,-1 0-7,1 0 21,-1 0-19,1 0 3,0 0 38,-1 0-36</inkml:trace>
    </iact:actionData>
  </iact:action>
  <iact:action type="add" startTime="70116">
    <iact:property name="dataType"/>
    <iact:actionData xml:id="d13">
      <inkml:trace xmlns:inkml="http://www.w3.org/2003/InkML" xml:id="stk13" contextRef="#ctx0" brushRef="#br0">15199 6515 0</inkml:trace>
    </iact:actionData>
  </iact:action>
  <iact:action type="add" startTime="73235">
    <iact:property name="dataType"/>
    <iact:actionData xml:id="d14">
      <inkml:trace xmlns:inkml="http://www.w3.org/2003/InkML" xml:id="stk14" contextRef="#ctx0" brushRef="#br0">14845 10434 0,'0'-24'26</inkml:trace>
    </iact:actionData>
  </iact:action>
  <iact:action type="add" startTime="83206">
    <iact:property name="dataType"/>
    <iact:actionData xml:id="d15">
      <inkml:trace xmlns:inkml="http://www.w3.org/2003/InkML" xml:id="stk15" contextRef="#ctx0" brushRef="#br0">24191 9419 0,'23'0'52,"48"0"-42,-24 23 6,71 1-3,48 47-1,22-1 2,48-22 0,48-1-1,-1 0-2,0 0 2,-47-23 1,0-24-3,-47 0 2,23 0 0,-23 0-1,-24 0 3,1 0-7,-48 0 8,0 0-3,47 0-2,-47 0 2,47 0 0,-23 0 0,70 0-4,-23 0 7,-24-47-3,0 47 0,0 0-3,-47 0 5,0 0-5,24-24 5,0 24-4,23 0 5,-47 0-5,47 0 1,-71 0 3,24 0-3,-47 0-2,0 0 5,0 0-2,0 0 0,-24 0-1,0 0 2,0 0-1,-23 0-1,47 0 1,-24 0-1,0 0 2,24 24-2,0-24 0,-24 23 1,24-23-1,-24 0 2,-24 24-1,1-24-1,0 0 0</inkml:trace>
    </iact:actionData>
  </iact:action>
  <iact:action type="add" startTime="117575">
    <iact:property name="dataType"/>
    <iact:actionData xml:id="d16">
      <inkml:trace xmlns:inkml="http://www.w3.org/2003/InkML" xml:id="stk16" contextRef="#ctx0" brushRef="#br0">25253 9348 0,'0'0'3,"-95"0"5,-23 0 8,-47-24-6,24 24 7,23 0-5,70-23 1,-22 23-3,-1 0 4,47 0-1,-23 0 1,0-24-2,23 24 0,-23 0 1,0-24 0,23 1 0,-23-1 0,0 1 0,-24-25-4,47 25 4,-94-72 5,48 1-7,-1 23-1,0-23 6,24 23-2,-24-24-3,24 1 2,0 0-5,-1-48 10,25 47-9,-1-23 5,24 24 0,0-24 0,0 47-3,0 24 1,0 0-1,0-24 4,0 47-3,0-23 1,0 0 1,24 23-2,23 1 0,0-48 1,24 24 1,0-24 0,-24 0-2,95 0-3,46-23 7,-22 23-2,-25 0-3,24 48 2,-47-1 1,24 0-2,-24 24-1,0 0 2,47 0 0,-47 0 0,-23 0-1,-25 0 1,25 0 0,-24 0 0,-24 24 1,-24 0-6,25-24 8,-1 23-2,-24 1-2,25 23 2,-1-23-2,0 23 1,-23-24 0,-1 1 0,24 23-1,-23-23 2,-24 23-6,24 0 9,-1 0-8,-23-23 6,24 23-5,-24-23 2,0 47 4,0 0-3,0-24-1,0 24 0,0-1 2,0-22-5,0 22 9,0 1-8,0-24 3,0 24 1,0-24-2,0 1 2,0 22-2,0-22-3,0 23 7,0-1-2,0 1-6,-24 0 10,1-47-7,-1 46 3,24-22-6,-24-48 8,1 47-4,-1 0-1,-23-23 1,23 23 6,-23 0-11,-24 24 11,1-24-5,-25 24 0,24-24 1,1 0-3,22-23 2,-22-24-2,-1 24 4,0-1-5,24 1 4,-24-1-6,24 1 11,0-24-12,-1 24 10,1-24-3,24 0-2,-1 0-1,0 0 3,24 23 24</inkml:trace>
    </iact:actionData>
  </iact:action>
  <iact:action type="add" startTime="122834">
    <iact:property name="dataType"/>
    <iact:actionData xml:id="d17">
      <inkml:trace xmlns:inkml="http://www.w3.org/2003/InkML" xml:id="stk17" contextRef="#ctx0" brushRef="#br0">27802 6846 0,'0'0'3,"0"70"5,0-22 8,0 46-4,0 0 1,0 24-1,0 0 1,0 1 1,0-25-1,0 0-1,0-23 0,0 0-1,0-24 4,0 0-3,0 24-1,0 0 2,0-47 2,0 46-2,0-46-4,0 0 6,0-1 12,0 1-15,47-24 141,47 0-140,-46-24-1,117 1 1,0-48 1,0 24-5,-23 23 8,23 0-5,-94 1-3,70-1 7,25-23-6,-72 47 2,-47 0 5,24 0-5,23 0 1,-70 0-2,47-24 3,-24 24-2,-23 0 1,-1 0-1,1-23 2,-1 23-1,1 0 48,-24-24 16,0 1-62,0-1-6,-71-47 3,24-23 1,-24-48 3,-23 48-4,47-48 3,-1 48-3,1 23 2,0-24-6,23 48 8,1 0-7,23 0 5,-24 0 4,24-1-9,0 1 4,-23-24 0,23 48-1,0-48 1,0 24 0,-24-1 13,24 25-13,0-24 12,0 23-13,0 0 1,0-46 1,0 46-1,0 0 0,0 1-4,0-1 8,-24 24 121,-46 0-125,-25 0-2,1 24 4,-24-24-3,0 0-2,0 0 5,23 0 0,1 0-7,23 0 8,-23 0-4,23 0 2,0 0-2,24 0 1,-24 0 0,48 0-1,-48 23-2,0-23 7,47 0-5,-23 0-3,-24 24 7,48-24-3,-1 0 0,-23 0 0,47 24 258,24-1-263,-1 24 5,24-23 0,-47 23-1,24-23 3,0-1-7,-24 1 9,23 0-4,-23-1 12,0 1 63</inkml:trace>
    </iact:actionData>
  </iact:action>
  <iact:action type="add" startTime="126080">
    <iact:property name="dataType"/>
    <iact:actionData xml:id="d18">
      <inkml:trace xmlns:inkml="http://www.w3.org/2003/InkML" xml:id="stk18" contextRef="#ctx0" brushRef="#br0">26881 7365 0,'-47'0'52,"23"0"-40,1 0 1,-48 0 1,47 0-2,-46 0 2,-1 0-2,24 0 1,-1 0 0,-22 0-1,-1 0 1,47 0 0,-23 0 0,0 0 11,23 0-10,1 0 37,23 23 12,0 25-50,0-1 0,0 47-1,0 1 1,0-24-2,0-1 3,0 1 0,0-47-2,0 23-2,0-23 3,0-1 15,23 1-14,1-1-4,23 1 2,-23 0 4,46-1-3,1 1 0,0-1-1,-47-23 0,23 24 3,-24-24-6,1 0 6,0 0-3,-1 0-2,1 0 6,23 0-1,-23-47-6,46-24 6,1 24-1,-23 0-2,-1 23 1,-47 0-3,47 1 5,-23 23 9,-24-24 26,0 1-11,0-1-25,0-23-3,0-48 4,-24 25-3,0 22 0,24 1 2,-23 0-6</inkml:trace>
    </iact:actionData>
  </iact:action>
  <iact:action type="add" startTime="149129">
    <iact:property name="dataType"/>
    <iact:actionData xml:id="d19">
      <inkml:trace xmlns:inkml="http://www.w3.org/2003/InkML" xml:id="stk19" contextRef="#ctx0" brushRef="#br0">5192 14329 0,'24'23'218,"0"-23"-208,23 24 17,-24-1-16,25 1 6,-1 0-5,0-24 0,0 23 3,0-23-4,1 0 2,-25 24 0,24-1 0,-23-23-1</inkml:trace>
    </iact:actionData>
  </iact:action>
  <iact:action type="add" startTime="154679">
    <iact:property name="dataType"/>
    <iact:actionData xml:id="d20">
      <inkml:trace xmlns:inkml="http://www.w3.org/2003/InkML" xml:id="stk20" contextRef="#ctx0" brushRef="#br0">4720 13078 0,'71'0'194,"-24"-24"-184,1 24 6,22-24-4,1 24 1,-24 0-3,48-23 5,-1 23-3,1 0 1,23 0 2,-48 0-4,25 0 3,-24 0-3,23 0 3,-47 0-2,0 0 1,-23 0 0,23 0-3,0 0 8,1 0 5,-25 0-11,1 0 1,-1 0-2,1 0 4,0 0-3,-1 0 2,1 0-1,23 0-2,-23 0 27</inkml:trace>
    </iact:actionData>
  </iact:action>
  <iact:action type="add" startTime="156259">
    <iact:property name="dataType"/>
    <iact:actionData xml:id="d21">
      <inkml:trace xmlns:inkml="http://www.w3.org/2003/InkML" xml:id="stk21" contextRef="#ctx0" brushRef="#br0">7175 12912 0,'24'0'145,"-1"0"-125,24 0-6,24-23 0,-24 23-2,48 0 1,-24 0-2,23 0 4,-23 0-1,23 0-4,-23 0 3,23 0 2,-46 0-7,46 0 6,-47 23 1,0-23-2,1 0-1,-1 0 1,-24 24-1,25-24 0,-25 0 2,24 0-2,-23 0 2,0 0-1,-1 0-4,24 23 7,1 1 10,-25-24-13,1 24 0,-1-24-2,1 0 2,0 23 14</inkml:trace>
    </iact:actionData>
  </iact:action>
  <iact:action type="add" startTime="173598">
    <iact:property name="dataType"/>
    <iact:actionData xml:id="d22">
      <inkml:trace xmlns:inkml="http://www.w3.org/2003/InkML" xml:id="stk22" contextRef="#ctx0" brushRef="#br0">8544 16075 0,'23'48'217,"1"-1"-206,23-24 5,-23 25-4,-1-1 3,1-23 0,0-24-7,-24 23 6</inkml:trace>
    </iact:actionData>
  </iact:action>
  <iact:action type="add" startTime="184254">
    <iact:property name="dataType"/>
    <iact:actionData xml:id="d23">
      <inkml:trace xmlns:inkml="http://www.w3.org/2003/InkML" xml:id="stk23" contextRef="#ctx0" brushRef="#br0">25772 17633 0,'24'0'206,"23"-23"-195,47-1 0,1-23 5,-1 0-3,48 0 0,-1-48 0,-23 48-1,24 0 1,23-24 1,-23 47-2,-48 1 1,24-1-2,-23 1 3,-1 23-2,-23 0 0,23-24 2,-23 24-1,23 0-2,-46 0 0,22 0 1,1 0 5,-47 0-6,47 0 2,-48 0 1,48 0-3,-24 0 2,0 0 0,1 0 0,22 0-1,-46 0-1,23 0 3,24 0-2,0 0 16,-48 0-16,25 0-1,-25 0 3,1 24-1,23-24-3,0 0 18,-23 0-18,-24 23 6,23-23-2,25 0-6,-25 0 20,1 0-13,-1 0 6,1 0-6,0 0 14</inkml:trace>
    </iact:actionData>
  </iact:action>
  <iact:action type="add" startTime="212644">
    <iact:property name="dataType"/>
    <iact:actionData xml:id="d24">
      <inkml:trace xmlns:inkml="http://www.w3.org/2003/InkML" xml:id="stk24" contextRef="#ctx0" brushRef="#br0">25253 15556 0,'0'24'243,"0"-1"-232,0 48 4,0-24-3,0 1 1,0-25-2,0 24 4,0-23-3,0 0 1,0-1-3,0 1 19,0-1-17,0 1 24,0 0-21,0-1-2,0 24 12,0-23-12,0 0 0,0-1-1,0 1 2,0-1 12,0 1-14,0 0 0,0-1-1,-24 1 1,24 0 42,0-1-3</inkml:trace>
    </iact:actionData>
  </iact:action>
  <iact:action type="add" startTime="214999">
    <iact:property name="dataType"/>
    <iact:actionData xml:id="d25">
      <inkml:trace xmlns:inkml="http://www.w3.org/2003/InkML" xml:id="stk25" contextRef="#ctx0" brushRef="#br0">25630 15509 0,'0'24'257,"0"-1"-191,0 1-18,0-1 15,0 1-49,24 0 11,-24-1-14,0 1 4,0-1 10,0 1-15</inkml:trace>
    </iact:actionData>
  </iact:action>
  <iact:action type="add" startTime="216351">
    <iact:property name="dataType"/>
    <iact:actionData xml:id="d26">
      <inkml:trace xmlns:inkml="http://www.w3.org/2003/InkML" xml:id="stk26" contextRef="#ctx0" brushRef="#br0">26126 14919 0</inkml:trace>
    </iact:actionData>
  </iact:action>
  <iact:action type="add" startTime="216870">
    <iact:property name="dataType"/>
    <iact:actionData xml:id="d27">
      <inkml:trace xmlns:inkml="http://www.w3.org/2003/InkML" xml:id="stk27" contextRef="#ctx0" brushRef="#br0">26126 14919 0,'47'-47'104,"118"-119"-91,24-141-2,24 71 0,-24 0 7,94-47-7,-47 47-1,-47 24 2,-1 46 5,72 25-7,-48-25 3,1 25 3,-72 46-4,1 25 1,-48-25 0,-23 48 0,-24 47-3,1-47 1,-48 23 4,0 0-5,23 24 6,-23-23 23,24-1-4,-24 1-20,23-48 2,25-47-8,-1-24 5,-24-23-6,1 47 10,23 47-6,-47 24-1,24 47 3,-24-24-2,0 71 150,0 24-133,0 0-16,0-24-1,0 48 2,0-24-2,0-24 1,0 47-1,0-47 1,0-23 13,0 0-17</inkml:trace>
    </iact:actionData>
  </iact:action>
  <iact:action type="add" startTime="218831">
    <iact:property name="dataType"/>
    <iact:actionData xml:id="d28">
      <inkml:trace xmlns:inkml="http://www.w3.org/2003/InkML" xml:id="stk28" contextRef="#ctx0" brushRef="#br0">29336 11992 0</inkml:trace>
    </iact:actionData>
  </iact:action>
</iact:actions>
</file>

<file path=ppt/ink/inkAction1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0-10-01T19:23:36.940"/>
    </inkml:context>
    <inkml:brush xml:id="br0">
      <inkml:brushProperty name="width" value="0.05292" units="cm"/>
      <inkml:brushProperty name="height" value="0.05292" units="cm"/>
      <inkml:brushProperty name="color" value="#FF0000"/>
    </inkml:brush>
  </inkml:definitions>
  <iact:action type="add" startTime="10331">
    <iact:property name="dataType"/>
    <iact:actionData xml:id="d0">
      <inkml:trace xmlns:inkml="http://www.w3.org/2003/InkML" xml:id="stk0" contextRef="#ctx0" brushRef="#br0">9559 7530 0,'47'0'219,"118"-23"-205,71-1-2,0-23 1,0 47-1,-71 0-1,48 0 2,-95 0 1,-24 0-1,-23 0-2,-24 0 3,24 0 0,-48 0-2,25 0-1,-1 23 2,-24-23 0,25 0-3,22 24 5,-46-24-3,23 24 4,0-24-5,1 23 3,22-23-2,-22 24 2,-25-24-6,24 0 7,24 0-1,-47 23-2,47-23 2,-1 24-5,-22 0 3,22-24 4,-22 0-5,-25 0 0</inkml:trace>
    </iact:actionData>
  </iact:action>
  <iact:action type="add" startTime="43965">
    <iact:property name="dataType"/>
    <iact:actionData xml:id="d1">
      <inkml:trace xmlns:inkml="http://www.w3.org/2003/InkML" xml:id="stk1" contextRef="#ctx0" brushRef="#br0">22846 4060 0,'23'0'193,"1"0"-178,23 24-4,0 23 3,-23-47-3,-1 47 2,25 0-3,-1 0 7,-24-23-4,25 23-1,-1 1 2,-24-1-1,25-47-5,-48 47 7,23-23-5,1-1 6,-1 1-2,-23 23-4,24-47 4,0 24-3,-1-1 4,-23 1-6,0-1 20,24 1-17,-1-24 14,-23 24 0,0-1-1,0 1 25</inkml:trace>
    </iact:actionData>
  </iact:action>
  <iact:action type="add" startTime="45366">
    <iact:property name="dataType"/>
    <iact:actionData xml:id="d2">
      <inkml:trace xmlns:inkml="http://www.w3.org/2003/InkML" xml:id="stk2" contextRef="#ctx0" brushRef="#br0">23105 4815 0,'24'0'192,"70"0"-178,1 0-2,23 24 0,47-24 1,-47 0 1,0 24 0,-24-1-6,1-23 8,-48 24-2,24-1-5,-1 1 6,-22-24-3,-25 24 2,1-24-1,-1 0-2,-23-48 182,0-46-181,-23-48 1,-1 1-2,-23-24 3,23-1 2,1 72-5,23-24 0,0 47 3,-24 0-2,24 24 2,0 23-2,0 1 15,0-1-5</inkml:trace>
    </iact:actionData>
  </iact:action>
  <iact:action type="add" startTime="60885">
    <iact:property name="dataType"/>
    <iact:actionData xml:id="d3">
      <inkml:trace xmlns:inkml="http://www.w3.org/2003/InkML" xml:id="stk3" contextRef="#ctx0" brushRef="#br0">24474 6633 0</inkml:trace>
    </iact:actionData>
  </iact:action>
  <iact:action type="add" startTime="61381">
    <iact:property name="dataType"/>
    <iact:actionData xml:id="d4">
      <inkml:trace xmlns:inkml="http://www.w3.org/2003/InkML" xml:id="stk4" contextRef="#ctx0" brushRef="#br0">24356 6633 0,'47'0'64,"-23"0"-50,47 0-1,-1 0-1,-22 0 0,22 0 3,25 0-3,-72 0-2,25 0 5,22 0-1,-22 0 7,-25 0-6,1 0-2,-1 0 0,1 0 1,23 0-3,24 0 2,-24 0 1,-23 0-1,23 0-2,-23 0 3,23 0-5,0 0 19,0 0-15,-23 0 1,23 0-2,0 0 1,24 0 1,0 0-6,0 0 7,-1 0-5,-22 0 7,-25 0-4,24 0-2,-23 0 4</inkml:trace>
    </iact:actionData>
  </iact:action>
  <iact:action type="add" startTime="72699">
    <iact:property name="dataType"/>
    <iact:actionData xml:id="d5">
      <inkml:trace xmlns:inkml="http://www.w3.org/2003/InkML" xml:id="stk5" contextRef="#ctx0" brushRef="#br0">27660 6609 0</inkml:trace>
    </iact:actionData>
  </iact:action>
  <iact:action type="add" startTime="73655">
    <iact:property name="dataType"/>
    <iact:actionData xml:id="d6">
      <inkml:trace xmlns:inkml="http://www.w3.org/2003/InkML" xml:id="stk6" contextRef="#ctx0" brushRef="#br0">29430 6397 0</inkml:trace>
    </iact:actionData>
  </iact:action>
  <iact:action type="add" startTime="74736">
    <iact:property name="dataType"/>
    <iact:actionData xml:id="d7">
      <inkml:trace xmlns:inkml="http://www.w3.org/2003/InkML" xml:id="stk7" contextRef="#ctx0" brushRef="#br0">31483 6421 0</inkml:trace>
    </iact:actionData>
  </iact:action>
  <iact:action type="add" startTime="83166">
    <iact:property name="dataType"/>
    <iact:actionData xml:id="d8">
      <inkml:trace xmlns:inkml="http://www.w3.org/2003/InkML" xml:id="stk8" contextRef="#ctx0" brushRef="#br0">24804 6491 0,'0'24'256,"0"0"-247,0-1 7,0 48-3,0-24-1,0 1 1,0 22-1,24 1 1,-24-47 1,0 47-1,0-24-1,0-24 2,0 25-1,0-25-1,0 24 0,0 1 0,0-1 14,0-24-14,0 25 11,0-25-8,0 1-1,0-1-2,0 25 14,0-25-16,0 25 18,0-25-15,0 1-2,0-1 2,0 1 0,0 0-2,0-1 5,0 1 7,0-1-8,0 1-3,0 0 14,0 23-13,24-24 11,-24 1-11,0 0 13,0-1-12,0 1-3,0-1 39,0 1-11</inkml:trace>
    </iact:actionData>
  </iact:action>
  <iact:action type="add" startTime="85877">
    <iact:property name="dataType"/>
    <iact:actionData xml:id="d9">
      <inkml:trace xmlns:inkml="http://www.w3.org/2003/InkML" xml:id="stk9" contextRef="#ctx0" brushRef="#br0">26244 6491 0,'0'24'253,"0"47"-240,0-48 3,0 48-3,0-23 0,0-1-1,0 0-1,0-23 3,0 23 0,0 0-3,0-23 3,0 23-4,0-24 6,0 1-5,0 23 2,0-23 1,0-1-1,0 1-1,0 23 0,0-23 1,0-1 0,0 1 0,0 0 0,0-1-1,0 1 1,0-1-2,0 1 16,0 0-14,0-1 11,0 25-10,0-25 13,0 1-15,0-1 0,0 1 14,0 0-14,24-24 1,-24 23 13,0 1-13,0-1 26,0 1-16,0 0-9,0-1 12,0 1-5,0-1 8,0 1-7,23 0 20,-23-1 60,0 1-52,0-1 40,0 1-28,0 0 3,0-1 23,0 1-37</inkml:trace>
    </iact:actionData>
  </iact:action>
  <iact:action type="add" startTime="89364">
    <iact:property name="dataType"/>
    <iact:actionData xml:id="d10">
      <inkml:trace xmlns:inkml="http://www.w3.org/2003/InkML" xml:id="stk10" contextRef="#ctx0" brushRef="#br0">26669 9607 0,'0'24'309,"0"0"-271,0-1-12,0 24-14,0-23 14,0 23-12,0-23 7,0-1-5,0 1-4,0 0-1,0-1 4,-24 25-2,24-1-4,0 0 17,0-23-10,0-1 21,0 1-24,0-1 40,0 1-37,0 0 3,0-1 58,0 1-51,24-24 39,-1 0-54,-23 23 2,24-23 11,0 0 4,-1 0 22,1 0-23,-1 0-4,1 0 42,0 0-27,-1 0 40,1 0-13,0 0-17,-24-23-10,0-1-12,0-23-1,0 23-12,0-23 24,0 24-23,0-1 11,0 0-12,0 1 13,0-1-1,0 1 1,-24 23 176,0 0-187,24 23-2,0 1 15,-23-24-6,-1 0 15,24 23-11,-24 1 35,1-24-8,-1 0-2,24 24 26,-23-24-39,-1 0 140</inkml:trace>
    </iact:actionData>
  </iact:action>
  <iact:action type="add" startTime="188593">
    <iact:property name="dataType"/>
    <iact:actionData xml:id="d11">
      <inkml:trace xmlns:inkml="http://www.w3.org/2003/InkML" xml:id="stk11" contextRef="#ctx0" brushRef="#br0">27849 14895 0,'0'24'26,"0"-1"-3,0 1 6,0 0-5,0-1-10,0 1 24,0-1-26,0 1 13,0 0-12,0-1-1,0 1 14,0-1-12,0 1 11,0 0-12,0-1-3,0 1 29</inkml:trace>
    </iact:actionData>
  </iact:action>
  <iact:action type="add" startTime="189534">
    <iact:property name="dataType"/>
    <iact:actionData xml:id="d12">
      <inkml:trace xmlns:inkml="http://www.w3.org/2003/InkML" xml:id="stk12" contextRef="#ctx0" brushRef="#br0">28463 14942 0,'0'24'89,"0"0"-77,0 23 3,0 0-2,0 0 0,0 0-1,0 24 1,0-24 0,0 1-1,0-25 1,0 24-4,0-23 20,0 0-17</inkml:trace>
    </iact:actionData>
  </iact:action>
  <iact:action type="add" startTime="190642">
    <iact:property name="dataType"/>
    <iact:actionData xml:id="d13">
      <inkml:trace xmlns:inkml="http://www.w3.org/2003/InkML" xml:id="stk13" contextRef="#ctx0" brushRef="#br0">29265 14895 0,'0'24'89,"0"-1"-53,0 1-23,0 0 1,0 23 0,0 0-1,0-23-2,0 23 5,0-24-5,0 25 2,0-1 1,0-24 23</inkml:trace>
    </iact:actionData>
  </iact:action>
  <iact:action type="add" startTime="191456">
    <iact:property name="dataType"/>
    <iact:actionData xml:id="d14">
      <inkml:trace xmlns:inkml="http://www.w3.org/2003/InkML" xml:id="stk14" contextRef="#ctx0" brushRef="#br0">29831 15013 0,'0'24'92,"0"23"-83,0 0 19,0-23-18,0 23 6,0 0-5,0-23 3,0-1-1,0 1 0,0 0 12,0-1 12</inkml:trace>
    </iact:actionData>
  </iact:action>
  <iact:action type="add" startTime="192780">
    <iact:property name="dataType"/>
    <iact:actionData xml:id="d15">
      <inkml:trace xmlns:inkml="http://www.w3.org/2003/InkML" xml:id="stk15" contextRef="#ctx0" brushRef="#br0">27212 14895 0,'0'0'3,"0"24"21,0-1 16,0 1 35,0 0-63,0-1 13,0 1-14,0-1 5,0 1-4,0 23 1,0-23-4,0-1 7,0 1-4,0 0 2,0-1-2,0 1 14,0-1 11</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0-10-01T19:23:36.940"/>
    </inkml:context>
    <inkml:brush xml:id="br0">
      <inkml:brushProperty name="width" value="0.05292" units="cm"/>
      <inkml:brushProperty name="height" value="0.05292" units="cm"/>
      <inkml:brushProperty name="color" value="#FF0000"/>
    </inkml:brush>
  </inkml:definitions>
  <iact:action type="add" startTime="22416">
    <iact:property name="dataType"/>
    <iact:actionData xml:id="d0">
      <inkml:trace xmlns:inkml="http://www.w3.org/2003/InkML" xml:id="stk0" contextRef="#ctx0" brushRef="#br0">3139 7648 0,'24'0'127,"-1"0"-113,48 24-2,24-24 0,23 0-1,70 23 6,-22-23-4,-1 24-3,0-24 5,-71 0-2,24 0-1,-70 0-2,46 0 6,-23 0-4,-24 0 2,24 0-1,-24 0 0,0 0-2,24 0 1,-24 24 2,-23-24-4,-1 0 5,1 0-1,0 0 9,-1 0-9,1 0-1,-1 0 13,1 0-17,0 0 33,-1 0-29,1 0-1,-1 0 15,1 0-16,0 0 3,23 0-6,-24 0 9,25 0-4,-1 0-1,-24 0 0,48 0 1,-47 0 2,23 0-6,-23 0 3,-1 0 16,1 0-14,-1 0 10</inkml:trace>
    </iact:actionData>
  </iact:action>
  <iact:action type="add" startTime="27320">
    <iact:property name="dataType"/>
    <iact:actionData xml:id="d1">
      <inkml:trace xmlns:inkml="http://www.w3.org/2003/InkML" xml:id="stk1" contextRef="#ctx0" brushRef="#br0">4909 6137 0</inkml:trace>
    </iact:actionData>
  </iact:action>
  <iact:action type="add" startTime="28963">
    <iact:property name="dataType"/>
    <iact:actionData xml:id="d2">
      <inkml:trace xmlns:inkml="http://www.w3.org/2003/InkML" xml:id="stk2" contextRef="#ctx0" brushRef="#br0">3871 7483 0</inkml:trace>
    </iact:actionData>
  </iact:action>
  <iact:action type="add" startTime="29523">
    <iact:property name="dataType"/>
    <iact:actionData xml:id="d3">
      <inkml:trace xmlns:inkml="http://www.w3.org/2003/InkML" xml:id="stk3" contextRef="#ctx0" brushRef="#br0">5310 7554 0</inkml:trace>
    </iact:actionData>
  </iact:action>
  <iact:action type="add" startTime="31001">
    <iact:property name="dataType"/>
    <iact:actionData xml:id="d4">
      <inkml:trace xmlns:inkml="http://www.w3.org/2003/InkML" xml:id="stk4" contextRef="#ctx0" brushRef="#br0">3422 6846 0,'0'-24'13,"0"48"86,-23 46-85,23 1 0,0 0-1,-24-24-3,1 48 7,23-25-4,-24 1-1,24-47 1,0 23-4,0-23 6,0-1-1,0 1-1</inkml:trace>
    </iact:actionData>
  </iact:action>
  <iact:action type="add" startTime="39392">
    <iact:property name="dataType"/>
    <iact:actionData xml:id="d5">
      <inkml:trace xmlns:inkml="http://www.w3.org/2003/InkML" xml:id="stk5" contextRef="#ctx0" brushRef="#br0">3824 8970 0,'23'0'167,"1"0"-156,-1 0 0,48 0 2,0 0 3,-24 0-3,24 0 0,-24 0 0,0 0-4,1 0 7,-1 0-3,-24 0-3,1 0 2,0 0 3,-1 0 8,1 0 18</inkml:trace>
    </iact:actionData>
  </iact:action>
  <iact:action type="add" startTime="40501">
    <iact:property name="dataType"/>
    <iact:actionData xml:id="d6">
      <inkml:trace xmlns:inkml="http://www.w3.org/2003/InkML" xml:id="stk6" contextRef="#ctx0" brushRef="#br0">5830 9159 0,'47'0'36,"0"0"-8,24 0-18,-24 0 2,0 0 5,0 0-4,1 0 0,-25 0-3</inkml:trace>
    </iact:actionData>
  </iact:action>
  <iact:action type="add" startTime="45797">
    <iact:property name="dataType"/>
    <iact:actionData xml:id="d7">
      <inkml:trace xmlns:inkml="http://www.w3.org/2003/InkML" xml:id="stk7" contextRef="#ctx0" brushRef="#br0">5287 9135 0,'-24'0'14,"71"0"137,-23 0-139,23 0 4,-23 0-3,-1 0-3,1 0 6,0 0-5,-1 0 17</inkml:trace>
    </iact:actionData>
  </iact:action>
  <iact:action type="add" startTime="47009">
    <iact:property name="dataType"/>
    <iact:actionData xml:id="d8">
      <inkml:trace xmlns:inkml="http://www.w3.org/2003/InkML" xml:id="stk8" contextRef="#ctx0" brushRef="#br0">3139 9064 0,'0'0'4,"24"0"43,-1 0-25,1 0 6,0 0 9,-1 0-26,1 0 18,23 0-16,0 0 12,-23 0-12,-1 0 13,1 0-14</inkml:trace>
    </iact:actionData>
  </iact:action>
  <iact:action type="add" startTime="55761">
    <iact:property name="dataType"/>
    <iact:actionData xml:id="d9">
      <inkml:trace xmlns:inkml="http://www.w3.org/2003/InkML" xml:id="stk9" contextRef="#ctx0" brushRef="#br0">3021 9277 0,'24'0'51,"-1"0"-9,1 0-33,23 0 4,48 0-1,-48 0 2,71 0-2,23 0 0,1 0-1,23 0 4,-47 0-3,47 0 3,-47 0-3,0 0 1,-23 0-1,-1 0 1,24 0 0,0 0 0,24 24 0,-71-24 0,47 0-2,-24 0-1,0 0 7,1 0-5,-24 0 1,-1 0 0,1 0-1,-47 0 2,23 0-3,0 0-1</inkml:trace>
    </iact:actionData>
  </iact:action>
  <iact:action type="add" startTime="69947">
    <iact:property name="dataType"/>
    <iact:actionData xml:id="d10">
      <inkml:trace xmlns:inkml="http://www.w3.org/2003/InkML" xml:id="stk10" contextRef="#ctx0" brushRef="#br0">3824 6373 0,'23'0'269,"1"0"-256,47 0 0,-1 0 0,-22 0 0,22 0-1,1 0 2,0-23-3,-24-1 3,0 24-2,24-23 2,-24-1-2,1 24 1,22-24 0,1 1-1,-47 23 0,47-24 2,-48 24-5,48-23 8,0 23-5,-48 0 0,25 0 1,-1 0 0,-24 0 0,1 0 12</inkml:trace>
    </iact:actionData>
  </iact:action>
  <iact:action type="add" startTime="73691">
    <iact:property name="dataType"/>
    <iact:actionData xml:id="d11">
      <inkml:trace xmlns:inkml="http://www.w3.org/2003/InkML" xml:id="stk11" contextRef="#ctx0" brushRef="#br0">18314 6444 0,'24'0'269,"47"0"-258,-24 0 4,24 0-5,47 0 2,-24 0 5,24 0-7,47 0 2,-47 0 2,24 0 1,-48 0-4,72 0 4,-48 0-4,-24 0 3,24 0-4,-71 0 4,48 0 0,-1 0-5,-23 0 9,0 0-9,23 0 5,-47 0-4,0 0 2,48 0 4,-24 0-3,-24 0-1,24 0-2,-1 0 6,-46 0-6,23 0 5,24 0-1,-47 0-2,23 0 1,-24 0 1,1 0-6,23 0 9,-23 0 20</inkml:trace>
    </iact:actionData>
  </iact:action>
  <iact:action type="add" startTime="98288">
    <iact:property name="dataType"/>
    <iact:actionData xml:id="d12">
      <inkml:trace xmlns:inkml="http://www.w3.org/2003/InkML" xml:id="stk12" contextRef="#ctx0" brushRef="#br0">18196 9064 0,'24'0'521,"0"0"-508,23 0 2,24 0-3,-1 24 0,72 0 1,-24-24 1,0 23 0,24-23-3,-72 0-1,48 24 5,-23-24-1,23 0-2,-24 0 0,24 0-1,-23 0 4,-48 0-2,47 0-2,1 0 3,-48 0-1,24 0 0,-1 0 0,-22 0-1,-1 0 2,24 0-2,-24 0 1,0 0-1,24 0-2,-24 0 6,24 0-3,0 0-1,-1 0 2,25 0-2,-1 0 1,1-24-1,23 24 1,0-23 1,0 23-4,23-24 2,-23 0 2,24 24 0,-24 0-1,0-23-4,-24 23 8,1 0-6,-25-24 3,72 24-1,-95-23-5,48 23 8,-25 0-3,1 0-3,-24 0 5,24 0-5,0 0 6,-24 0-5,48 0 3,-72 0-1,48 0 0,0 0 0,-48 0-1,25 0 1,-25 0 1,1 0-2,-1 0 1,1 0 13</inkml:trace>
    </iact:actionData>
  </iact:action>
  <iact:action type="add" startTime="106476">
    <iact:property name="dataType"/>
    <iact:actionData xml:id="d13">
      <inkml:trace xmlns:inkml="http://www.w3.org/2003/InkML" xml:id="stk13" contextRef="#ctx0" brushRef="#br0">7859 8994 0,'0'0'3,"48"0"6,-25 0 1,48 0 2,-24 0 4,24 0-3,23 0 0,1 0 1,-1 0-2,24 0 1,-23 0-3,23 23 4,-71-23-1,47 0 0,-23 24-1,0-24 3,-48 0-2,25 0-1,-25 0 0,1 0 13,-1 0-12,48 0 177,-47 0-177,47 0 2,-1 0-4,-22 0 2,-1 0-4,24 0 7,-48 0-2,48 0-2,-24 0 1,0 0 1,1 0-5</inkml:trace>
    </iact:actionData>
  </iact:action>
  <iact:action type="add" startTime="107444">
    <iact:property name="dataType"/>
    <iact:actionData xml:id="d14">
      <inkml:trace xmlns:inkml="http://www.w3.org/2003/InkML" xml:id="stk14" contextRef="#ctx0" brushRef="#br0">10455 9064 0,'0'0'4,"0"24"18,24-24 13,23 0-10,-23 0-10,47 0-2,-1 0-1,25 0 2,23 47-2,-47-47-2,70 24 6,-70-24-3,23 0 0,-23 0 0,-47 0-1,23 0 0,-23 0 3</inkml:trace>
    </iact:actionData>
  </iact:action>
  <iact:action type="add" startTime="114102">
    <iact:property name="dataType"/>
    <iact:actionData xml:id="d15">
      <inkml:trace xmlns:inkml="http://www.w3.org/2003/InkML" xml:id="stk15" contextRef="#ctx0" brushRef="#br0">18149 9230 0,'24'0'63,"-1"0"-25,1 0-11,0 0 25</inkml:trace>
    </iact:actionData>
  </iact:action>
  <iact:action type="add" startTime="115019">
    <iact:property name="dataType"/>
    <iact:actionData xml:id="d16">
      <inkml:trace xmlns:inkml="http://www.w3.org/2003/InkML" xml:id="stk16" contextRef="#ctx0" brushRef="#br0">19046 8946 0,'24'0'125,"-1"0"-112,1 0 2,-1 0-1,1 0-5,0 0 7,-1 0-4,-23 24-1,24-24 17,-1 0-19,1 0 7</inkml:trace>
    </iact:actionData>
  </iact:action>
  <iact:action type="add" startTime="123792">
    <iact:property name="dataType"/>
    <iact:actionData xml:id="d17">
      <inkml:trace xmlns:inkml="http://www.w3.org/2003/InkML" xml:id="stk17" contextRef="#ctx0" brushRef="#br0">19117 8049 0,'0'24'88,"0"0"-63,0-1-13,0 1 4,0-1 7,0 1-8,0 0 35,0-1-36,0 1 114</inkml:trace>
    </iact:actionData>
  </iact:action>
  <iact:action type="add" startTime="124681">
    <iact:property name="dataType"/>
    <iact:actionData xml:id="d18">
      <inkml:trace xmlns:inkml="http://www.w3.org/2003/InkML" xml:id="stk18" contextRef="#ctx0" brushRef="#br0">18928 8262 0,'24'0'64,"-1"0"-10,1 0-41,-1 0 0,1 24 26,0-24-28,-1 23 27,1-23-12,-1 0-13,1 24 25,0-24-2,-24 23 1,23-23 82,1 0-93,-24-23-17,23 23 19,-23-24 0,0 1 7,0-1 53</inkml:trace>
    </iact:actionData>
  </iact:action>
  <iact:action type="add" startTime="128797">
    <iact:property name="dataType"/>
    <iact:actionData xml:id="d19">
      <inkml:trace xmlns:inkml="http://www.w3.org/2003/InkML" xml:id="stk19" contextRef="#ctx0" brushRef="#br0">18550 7908 0,'-23'0'77,"-24"0"-63,-24 0-6,47 0 9,-47 0-8,24 23 7,0 1-7,0 0 8,0-1-2,-1 24-3,1 24 1,24-24-5,-25 48 4,25-71 5,23 46-5,-47-22-3,47-1 7,0 0-6,0 0 5,0 0 0,0 1-3,0-1 0,0-24 13,0 1-15,0 0 5,23 23-2,1-24 1,-1-23-2,1 48 1,0-25-4,23-23 7,-47 24-4,71-1 2,-48 1 12,24-24-17,1 0 19,-25 0-15,1 0 1,23 0-4,0 0 16,0 0-12,-23 0-2,23-24 1,-23 24-3,-1-23 8,1-1-9,0 24 28</inkml:trace>
    </iact:actionData>
  </iact:action>
  <iact:action type="add" startTime="130466">
    <iact:property name="dataType"/>
    <iact:actionData xml:id="d20">
      <inkml:trace xmlns:inkml="http://www.w3.org/2003/InkML" xml:id="stk20" contextRef="#ctx0" brushRef="#br0">19801 8852 0,'24'0'13,"23"0"11,-47 24-10,47-24-2,0 0 1,1 0 0,46 23 0,24-23-1,0 0 1,94 24-3,-46-1 6,-1 1-5,0-24 4,-47 47-2,0-47 0,47 24-4,-23-1 6,-95-23-2,47 0 0,-23 24 0,-47-24 0,23 0-1,0 0 1,0 0 13,-23 0-13,23 0 12,-23 0-1,47 0-10,-24 0 8,-24 0-5,1 0-6,0 0 2,-1 0-3,1 0 30,-1 0-26</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0-10-01T19:23:36.940"/>
    </inkml:context>
    <inkml:brush xml:id="br0">
      <inkml:brushProperty name="width" value="0.05292" units="cm"/>
      <inkml:brushProperty name="height" value="0.05292" units="cm"/>
      <inkml:brushProperty name="color" value="#FF0000"/>
    </inkml:brush>
  </inkml:definitions>
  <iact:action type="add" startTime="75042">
    <iact:property name="dataType"/>
    <iact:actionData xml:id="d0">
      <inkml:trace xmlns:inkml="http://www.w3.org/2003/InkML" xml:id="stk0" contextRef="#ctx0" brushRef="#br0">24450 14848 0,'71'47'141,"-47"0"-128,47 1 2,-1-25-3,1 1 0,0 23-3,-24-23 8,24-1-4,23-23-1,1 24 0,-48-24 1,47 0 0,1 0-1,-48 0-1,47 0 5,1 0-4,-1 0-3,24 0 9,-47 0-11,0 0 9,23 0-5,-47 0 2,1 0-1,22 0 4,-46 0-4,23 0 2,-23 0-2,-1 0 0,25 0 1,-1 0 13,-24 0-14,1 0 1,23 0-3,-23 0 6,23 23-7,-23 1 7,23-24-3,0 0-2,-23 0 3,23 24-1,24-1 0,0 1 0,-24-1 0,24-23-4,-1 24 8,1 0-6,-47-24 2,47 0 0,-1 23 2,-22-23-8,-1 24 9,24-1-3,-24-23 0,24 0-3,-1 0 4,1 24 1,-24-24-4,48 24 5,-24-24-9,23 23 8,-47 1-1,48-24-1,-25 24-4,25-24 7,-24 23-3,23 1-3,-23-24 6,23 0-4,-47 23-3,48-23 7,-1 0-3,1 0 0,-25 0 0,1 0-1,24 0 1,-1 24 0,24-24-1,-47 0 1,0 0 1,23 0-2,0 0 0,-23 0-1,24 0 4,-1 24-2,-23-1-4,0-23 7,-1 24-2,1-1-2,-24-23 0,-23 0 14,0 0-13</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0-10-01T19:23:36.940"/>
    </inkml:context>
    <inkml:brush xml:id="br0">
      <inkml:brushProperty name="width" value="0.05292" units="cm"/>
      <inkml:brushProperty name="height" value="0.05292" units="cm"/>
      <inkml:brushProperty name="color" value="#FF0000"/>
    </inkml:brush>
  </inkml:definitions>
  <iact:action type="add" startTime="9774">
    <iact:property name="dataType"/>
    <iact:actionData xml:id="d0">
      <inkml:trace xmlns:inkml="http://www.w3.org/2003/InkML" xml:id="stk0" contextRef="#ctx0" brushRef="#br0">496 10811 0,'0'0'3,"47"0"6,0 0 2,1 0 3,22 0-1,25 0-1,-24 0-1,23 0 6,24 0-5,0 0 0,0 0 2,24-23-3,23 23 2,-47 0 0,47 0 0,-23 0 1,-1 0-2,1 0 0,23 0 2,0 0-3,0 0 2,-47 0 0,48 0 0,-25 0-4,1 0 8,-1 0-5,-23 0 0,48 0-1,-1 0 4,-47 0 0,47 0-6,0 0 6,-47 0-3,47 0 0,-23 0 1,0 0 0,-24 0-1,0 0 3,-24-24-6,71 24 6,-47-23-5,0 23 6,0 0-4,0 0-1,24 0 3,23-24-1,-47 24 0,0 0-1,47 0 2,-47 0-2,0 0 1,-23 0 0,-24 0-4,-1 0 7,25 0-3,-24 0 0,-24 0 0,24 0-1,-1 0-2,-46 0 6,0 0-4,-1 0-2,1 0 6,-1 0-3,1 0 12,-24-24 15,47 24 236,48-23-262,23-1 0,47 24-4,0-24 6,24 24-7,-24-23 5,0 23 2,-47 0-4,24-24-3,-48 24 6,-23 0-1,23-23-1,-46 23-4,-1 0 7,24 0-3,-24 0-1,-24 0 1,1 0-1,0 0-2,-1 0 7,1 0-4,-1 0 0,1 0 8</inkml:trace>
    </iact:actionData>
  </iact:action>
  <iact:action type="add" startTime="60155">
    <iact:property name="dataType"/>
    <iact:actionData xml:id="d1">
      <inkml:trace xmlns:inkml="http://www.w3.org/2003/InkML" xml:id="stk1" contextRef="#ctx0" brushRef="#br0">1015 15863 0,'24'0'26,"23"0"-16,118 0 6,95 0-3,23 0 0,47 24 0,-23 46-1,24-46 2,-25 0-6,261 70 9,-48-23-5,-23-48 2,-95 25-2,0-48 0,-94 23 2,-24 1-1,-47 23 0,0-23 0,47-24-3,-47 47 2,48-47 2,-72 47-4,-23-23 6,23-1-2,-47-23-3,-94 24 3,0-24-1,23 24-1,24-24 0,-23 0 2,23 0-2,-24 0 0,-23 0 2,0 0-3,0 0 3,-24 0-1,24 0-2,-1-24 3,-22 0-1,-1 24 12,-47-23 0,0-1 26</inkml:trace>
    </iact:actionData>
  </iact:action>
  <iact:action type="add" startTime="94235">
    <iact:property name="dataType"/>
    <iact:actionData xml:id="d2">
      <inkml:trace xmlns:inkml="http://www.w3.org/2003/InkML" xml:id="stk2" contextRef="#ctx0" brushRef="#br0">23058 3588 0,'0'71'101,"0"47"-85,0-47-3,0 47-2,0-24 3,0 24-2,0 0 1,0-23-1,24-1 1,-24 0 1,0-46-5,0 22 6,0 1-1,0-47-5,0 23 7,0 0-4,0 0 2,0 1 0,23-25-1,-23 24-2,0 1 1,0-25 26</inkml:trace>
    </iact:actionData>
  </iact:action>
  <iact:action type="add" startTime="95192">
    <iact:property name="dataType"/>
    <iact:actionData xml:id="d3">
      <inkml:trace xmlns:inkml="http://www.w3.org/2003/InkML" xml:id="stk3" contextRef="#ctx0" brushRef="#br0">22539 5122 0,'0'0'2,"23"24"9,25 23 1,22-23 2,-22-24-2,-25 47 2,24-23-3,1 23-1,-1-24 7,-24 1-5,1 0 2,0-1-1,-1-23-3,-23 24 3,24-24-3,-1 23 7,-23 1-6,0 0 3,24-24-3,-24 23 28,24-23-29,-24 24 43,23-24 24,1 0-51,-1 0-13,25-47-4,-1-24 7,24 0-2,-24 24-4,24 0 5,-24-24-1,-24 24-2,25 23 1,-25 24-2,-23-24 1</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0-10-01T19:23:36.940"/>
    </inkml:context>
    <inkml:brush xml:id="br0">
      <inkml:brushProperty name="width" value="0.05292" units="cm"/>
      <inkml:brushProperty name="height" value="0.05292" units="cm"/>
      <inkml:brushProperty name="color" value="#FF0000"/>
    </inkml:brush>
  </inkml:definitions>
  <iact:action type="add" startTime="128276">
    <iact:property name="dataType"/>
    <iact:actionData xml:id="d0">
      <inkml:trace xmlns:inkml="http://www.w3.org/2003/InkML" xml:id="stk0" contextRef="#ctx0" brushRef="#br0">19400 12299 0,'94'0'87,"48"47"-72,70-24-1,1 1-1,23 0 0,0 23-1,0-24 1,0 1 0,-24 0 0,24 23-1,0-47 2,-23 23-2,23-23-1,-48 24 3,-22-24-1,-1 0 0,-47 0-1,0 0 0,0 0 2,23 0-1,-23 0-2,0 0 2,-47 0 0,0 0-1,0 0 2,0 0-3,-48 0 3,1 0-4,23 0 5,-23 0 36</inkml:trace>
    </iact:actionData>
  </iact:action>
  <iact:action type="add" startTime="129958">
    <iact:property name="dataType"/>
    <iact:actionData xml:id="d1">
      <inkml:trace xmlns:inkml="http://www.w3.org/2003/InkML" xml:id="stk1" contextRef="#ctx0" brushRef="#br0">28604 8545 0,'0'0'2,"-47"-23"9,-24-1-1,0 24 5,-23 0-1,23 0-2,0 0 0,-47 0 1,24 0-3,0 47 5,-1 0-2,1 1 0,23-1 1,0 24-1,24 23-2,-71 71 3,47-23-2,0 0-3,24-48 8,24 24-3,-1-24-3,24 1 2,-24 23-4,24-24 6,0 24-1,0-23-1,0-48-1,0 47 1,0-23-1,0-24-2,24 24 5,-24-24-1,47 24-1,0-47 0,1 47-1,-48-48-2,47 1 6,24 23-3,-24 0 0,24 1 0,-1-1-1,48-24 2,-23 1-6,-1 0 8,24-24-4,0 0 1,-23 0-4,23 0 7,-24 0-3,0 0-3,-23-24 6,24-23-3,23 0-4,-24-1 8,-23 1-4,-24 0-3,24 0 5,-24-1-6,0 48 7,-23-47-3,23-24-1,0 1 2,0-25-5,-23 1 3,0 47 2,-24-48 1,23 24-1,-23 24 0,0 0-3,0 0-2,0 23 5,0 0 1,0-23-2,0 24-1,-23-48 0,-1 0 2,-23 0-4,23 48 5,1-25-2,-25 25 1,25-24-7,-24 47 9,-1-71-2,-22 24-2,22-1-2,-22 1 7,22 24-5,1-25 1,0 48-1,-24 0 1,24-23 0,-24-1-1,0 24 1,1-24 2,22 1-5,-22 23 3,22-24 1,25 1-3,-24 23 3,-1-24-1,25 24-1,23-24 1,-24 24-1,1-23 1,23-1 0,-24 24-1,24-23 14,-24 23-14,24-24 15</inkml:trace>
    </iact:actionData>
  </iact:action>
  <iact:action type="add" startTime="132873">
    <iact:property name="dataType"/>
    <iact:actionData xml:id="d2">
      <inkml:trace xmlns:inkml="http://www.w3.org/2003/InkML" xml:id="stk2" contextRef="#ctx0" brushRef="#br0">27637 9985 0,'0'24'115,"0"47"-104,0-24 5,0 24-4,0-24-2,0-24 5,0 25-5,0-25 7,23 1-8,-23-1 4</inkml:trace>
    </iact:actionData>
  </iact:action>
  <iact:action type="add" startTime="133751">
    <iact:property name="dataType"/>
    <iact:actionData xml:id="d3">
      <inkml:trace xmlns:inkml="http://www.w3.org/2003/InkML" xml:id="stk3" contextRef="#ctx0" brushRef="#br0">27873 10127 0,'0'-24'155,"0"1"-130,23 23-12,24-24-3,24 24 6,-47 0-4,23 0 1,-23 0 0,-1 0-4,1 24 325,-1-24-321,1 0 0,23 23-3,-47 1 56,0-1-53,0 1 0,0 0 12,0-1-13,0 1 2,-23-24 112,23 23-112,-24-23-1,0 0 0,48 0 177,0 0-177,23 0 2,-24 0-6,1 0 5,0 0 0,23 0-2,-24 0 1,1 24 12,0-24-12,-1 24 12,-23-1 1,0 1 8,0-1-17,0 1-5,0 0 28,0-1-29,0 1 15,-47-1-13,23 1-1,-23 0 3,0-1-3,0-23 0,23 0 0,-23 0-1,0 0 16,23 0-1,1 0 64</inkml:trace>
    </iact:actionData>
  </iact:action>
  <iact:action type="add" startTime="135991">
    <iact:property name="dataType"/>
    <iact:actionData xml:id="d4">
      <inkml:trace xmlns:inkml="http://www.w3.org/2003/InkML" xml:id="stk4" contextRef="#ctx0" brushRef="#br0">27731 10882 0,'-24'47'104,"1"-23"-93,-48 94 6,24-24-4,-24 1 1,24-1-7,-24 1 9,0 23-2,48-71-2,-25 24 2,1 0-2,0-1 0,0 1 1,-24 0 0,24 23 1,0-46-3,-24 22 1,71-22 1,-48-1-4,25 0 4,-1-47 3,24 24-3,0-1 9</inkml:trace>
    </iact:actionData>
  </iact:action>
  <iact:action type="add" startTime="137393">
    <iact:property name="dataType"/>
    <iact:actionData xml:id="d5">
      <inkml:trace xmlns:inkml="http://www.w3.org/2003/InkML" xml:id="stk5" contextRef="#ctx0" brushRef="#br0">28817 10835 0,'0'0'3,"23"47"6,-23-23 20,24-1-16,-1 1 0,-23 0-4,0-1 5,24-23-4,0 47 7,-1-23-4,-23 0-1,47 70 2,1-23-6,-25-24 9,24 47-4,1-23-4,-1-23 6,0 22-4,0-22 4,-23 22-1,23 1-2,0-47 2,0 47-2,1-24 1,-1 24 0,-47-48 0,47 1 0,-47 23-3,24-23 6,-1-24-5,-23 23 15,24-23-15,-24 24 3</inkml:trace>
    </iact:actionData>
  </iact:action>
  <iact:action type="add" startTime="138693">
    <iact:property name="dataType"/>
    <iact:actionData xml:id="d6">
      <inkml:trace xmlns:inkml="http://www.w3.org/2003/InkML" xml:id="stk6" contextRef="#ctx0" brushRef="#br0">26834 12228 0,'0'0'4,"-47"0"17,23 0-10,-23 0 18,23 0-18,1 23 2,-24-23 1,23 24 0,-47 0-3,0 23 3,1 24-6,-25-1 9,24 1-4,1 24-1,-1-25-2,24 25 2,-1-1 5,1-23-7,24 0 5,-1 23-2,24-23 0,-24 71 0,24-71-2,0 47 2,0 0 0,0-24 0,0 24 0,48-23 0,22-25-4,-22 1 8,-1-24-5,47 1 0,-47-1 3,48 0-7,46-23 9,-23 23-7,24-24 6,-24-23-6,-23 0 3,-1-23 0,0-1 0,1-47-3,-1 1 6,24-48-1,24-48-4,47-141 2,-24-23 0,-24 94-2,-46-24 3,-48 24-2,-47 24-3,0 70 5,0-23-1,-24 23 2,-23 24-2,0 0 0,-24 47-2,0 24 1,1 0 3,22 0-1,-22-1-7,22 1 11,-22 24-9,-1 23 6,0-24-1,47 24-2,-46 0-3,46 0 8,-23 0-8,0 0 6,-1 24-6,1 23 5,24-24 0,-25 25 1,1-1-1,0 24-1,0 0-1,0-24 1,-1 47-1,1-23-3,23 0 7,1 0-2,23-24-4,0 0 5,0-23-6</inkml:trace>
    </iact:actionData>
  </iact:action>
  <iact:action type="add" startTime="140322">
    <iact:property name="dataType"/>
    <iact:actionData xml:id="d7">
      <inkml:trace xmlns:inkml="http://www.w3.org/2003/InkML" xml:id="stk7" contextRef="#ctx0" brushRef="#br0">26669 12818 0,'0'47'88,"0"24"-75,0 0 3,0 23-5,-24-23 3,24 23 0,0-46-6,0 22 8,-23 1-3,23-24-1,0 1 1,0-1-1,0-24 1,0 1 0,0 0 0,0-1 13,0 1-14,23-24 13,1 23-15,-1-23 6,25 0 12,-25 0-18,24 0 0,1 0 6,-25 0-4,25 0-1,-1-23 5,0-24-4,0-24-2,0 47 6,-23-23-3,23 23 0,-47 1-5,0-1 8,0 1 10,0-1 24,-47 24 2,23 0-38,-23 0-5,24 0 3,-1 0 4,0 0-3,1 0 2,-1 0 4,1 0-1,23 24-10,-24-1 7,-23-23-2,47 24 0,-24-24 2,-23 0-7,23 23 33,1-23-16</inkml:trace>
    </iact:actionData>
  </iact:action>
  <iact:action type="add" startTime="142271">
    <iact:property name="dataType"/>
    <iact:actionData xml:id="d8">
      <inkml:trace xmlns:inkml="http://www.w3.org/2003/InkML" xml:id="stk8" contextRef="#ctx0" brushRef="#br0">29572 12369 0,'-24'0'23,"-23"48"-10,23-25 0,-46 1 5,22 23-6,1 24 0,24-24-1,-1 0 3,-23 0-1,0 24 0,23 0 1,-23 0-3,23-24 1,24 24 3,0 23-2,0-46-1,0 46-2,0-23 5,0-48-3,0 48 2,0-24-6,24-23 6,23 0 4,-23 23-7,70-24 0,0 25 2,1-25 0,-1 1-4,1-24 8,-72 0-8,72 0 6,-25 0-5,1 0 6,-47 0-3,47 0-1,-24-24 3,-24-23-5,25 23 0,-1-23 6,-24 0-3,25-24 2,-25 48-6,-23-1 5,0-23-2,0 23 2,0 1 0,0-1-2,0 0 1,-23-23-1,-1 47 3,0-47-4,24 0-2,-23 47 7,-1-24-3,1 1 0,-1-1-1,0 24 1,1-24-4,-1-23 6,1 47-3,-25 0 3,48-47-3,-47 23 2,0 1-2,23 23 1,24-24-1,-23 24 1</inkml:trace>
    </iact:actionData>
  </iact:action>
  <iact:action type="add" startTime="144079">
    <iact:property name="dataType"/>
    <iact:actionData xml:id="d9">
      <inkml:trace xmlns:inkml="http://www.w3.org/2003/InkML" xml:id="stk9" contextRef="#ctx0" brushRef="#br0">27802 13007 0,'-47'0'12,"23"0"14,0 0 11</inkml:trace>
    </iact:actionData>
  </iact:action>
  <iact:action type="add" startTime="144754">
    <iact:property name="dataType"/>
    <iact:actionData xml:id="d10">
      <inkml:trace xmlns:inkml="http://www.w3.org/2003/InkML" xml:id="stk10" contextRef="#ctx0" brushRef="#br0">29241 13219 0</inkml:trace>
    </iact:actionData>
  </iact:action>
  <iact:action type="add" startTime="145415">
    <iact:property name="dataType"/>
    <iact:actionData xml:id="d11">
      <inkml:trace xmlns:inkml="http://www.w3.org/2003/InkML" xml:id="stk11" contextRef="#ctx0" brushRef="#br0">28345 10174 0</inkml:trace>
    </iact:actionData>
  </iact:action>
  <iact:action type="add" startTime="147225">
    <iact:property name="dataType"/>
    <iact:actionData xml:id="d12">
      <inkml:trace xmlns:inkml="http://www.w3.org/2003/InkML" xml:id="stk12" contextRef="#ctx0" brushRef="#br0">28604 10080 0</inkml:trace>
    </iact:actionData>
  </iact:action>
  <iact:action type="add" startTime="147796">
    <iact:property name="dataType"/>
    <iact:actionData xml:id="d13">
      <inkml:trace xmlns:inkml="http://www.w3.org/2003/InkML" xml:id="stk13" contextRef="#ctx0" brushRef="#br0">27212 12794 0</inkml:trace>
    </iact:actionData>
  </iact:action>
  <iact:action type="add" startTime="149160">
    <iact:property name="dataType"/>
    <iact:actionData xml:id="d14">
      <inkml:trace xmlns:inkml="http://www.w3.org/2003/InkML" xml:id="stk14" contextRef="#ctx0" brushRef="#br0">29430 12393 0,'0'0'3,"24"0"20,-24-24-12,47 1 2,0-1 14,24 24-13,-47 0-2,46-23 0,1 23 1,24-24 0,-72 24 2,48 0-7,0 0 6,-48 0 0,25 0-1,-25 0 0,48 0 0,-24 0-1,-23 24 2,-1 23-2,25-24 2,-1 25-2,-24-48-1,-23 47 3,48-24-5,-25 1 6,1 23-1,-1 0-4,1 24 7,-24-47-7,24 47 3,-24-1 0,23-22-3,-23 22 7,0 1-6,0-47 2,0 47 0,0-24 0,0 0-1,0 0 1,0 1 0,0-25 12,0 1-15,0-1 6,-47 25-7,23-25 7,1 1-2,-1-1-2,-23 1-3,23 0 9,-23-24-8,0 23 5,-24-23-3,-47 0-2,24 0 2,-1 0 1,1 0 2,70 0-2,-23 0 0,24 0-1,-1 0 2</inkml:trace>
    </iact:actionData>
  </iact:action>
  <iact:action type="add" startTime="184100">
    <iact:property name="dataType"/>
    <iact:actionData xml:id="d15">
      <inkml:trace xmlns:inkml="http://www.w3.org/2003/InkML" xml:id="stk15" contextRef="#ctx0" brushRef="#br0">11211 15509 0,'47'0'266,"0"0"-252,0 0-1,24 0 1,23 0-1,-46 0-1,22 0 0,25 0 0,-48 0-2,0 0 6,24 0-1,-47 0-2,23 0-3,0 0 3,-23 0-2,23 0 6,-24 0-6,25 24 1,-1-24 2,-24 0-2,25 0 0,-25 23 2,1-23-2,23 0 1,-23 0 13</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0-10-01T19:23:36.940"/>
    </inkml:context>
    <inkml:brush xml:id="br0">
      <inkml:brushProperty name="width" value="0.05292" units="cm"/>
      <inkml:brushProperty name="height" value="0.05292" units="cm"/>
      <inkml:brushProperty name="color" value="#FF0000"/>
    </inkml:brush>
  </inkml:definitions>
  <iact:action type="add" startTime="27848">
    <iact:property name="dataType"/>
    <iact:actionData xml:id="d0">
      <inkml:trace xmlns:inkml="http://www.w3.org/2003/InkML" xml:id="stk0" contextRef="#ctx0" brushRef="#br0">11801 11520 0,'47'0'203,"47"0"-188,24 23-2,47 48 1,48-71-2,-24 24 1,23-1 0,-23 24 0,23-47 0,24 0 1,-47 0-4,47 0 0,-24 0 6,-23 0-3,-24 0-3,48-23 5,23-1-2,-71 1 0,24 23-4,-24 0 7,-47 0-3,-24 0-4,-46 0 8,46 0-5,-23 0 2</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0-10-01T19:23:36.940"/>
    </inkml:context>
    <inkml:brush xml:id="br0">
      <inkml:brushProperty name="width" value="0.05292" units="cm"/>
      <inkml:brushProperty name="height" value="0.05292" units="cm"/>
      <inkml:brushProperty name="color" value="#FF0000"/>
    </inkml:brush>
  </inkml:definitions>
  <iact:action type="add" startTime="34104">
    <iact:property name="dataType"/>
    <iact:actionData xml:id="d0">
      <inkml:trace xmlns:inkml="http://www.w3.org/2003/InkML" xml:id="stk0" contextRef="#ctx0" brushRef="#br0">5900 15296 0,'24'-70'88,"0"-25"-76,23-70 5,71-24-7,-24-47 5,119-47-1,70-166-3,118-117 3,24 46-5,47 1 7,212-118-3,-141 94-2,118 23 3,141 25-1,-94 70 1,48 47-4,70 71 4,70-47-2,48 165 1,-94 48 0,-71 46 0,23 48-1,-46 0 2,-119 47-3,0 0 2,24 0-1,-142 71-1,71-48 1,-118 95 5,47-47-5,-47 0-2,47 0 5,1 0-1,22 23-5,-140-47 7,-25 24-7,24 0 9,1 0-6,-48-1 0,-71 25 3,0-48-9,-47 24 10,-23 23-6,-25 24 6,-22 0-2,22 0-2,-46 24 1,0 0 0,-24 47-1,0-95 1,0 95 0,-48-71 0,48 71 0,-23-24-1,-1 95 2,1-48-3,-25-47-1,-22 1 6,22 22-2,-46-70-2,47 24 2,-24-24-3,-23 47 2,23-23 0,-24 23-5,-23-94 7,24 0 0,-24-24-3,24 47-3,-24-23 6,0-23-1,0 22-2,0 1 1,23-47-3,-23 23 6,0-23-2,0-1-3,0 24 2,24-23 0,-1 47-1,-23-24 1,24 0 1,0 0-3,-1 1 0,-23-25 4,24 1-2,23 47 0,-23-24 0,23-23 1,-47-1-6,23 24 10,1-47-7,-24 24 1,24 0 1,-1-1-4,24 1 8,-23 23-4,23 0-1,0 0-3,-23-23 9,0 23-9,-1-23 7,1-24-8,-1 47 9,-23-23-6,24-1 0,23 1 4,-47 23-1,47 0 0,-47-23-4,24 23 4</inkml:trace>
    </iact:actionData>
  </iact:action>
  <iact:action type="add" startTime="37503">
    <iact:property name="dataType"/>
    <iact:actionData xml:id="d1">
      <inkml:trace xmlns:inkml="http://www.w3.org/2003/InkML" xml:id="stk1" contextRef="#ctx0" brushRef="#br0">26079 7294 0,'0'-24'39,"94"-23"-28,-23 47 3,23-47-1,1 23 1,-1 1 0,-47 23-4,24-24 2,24 24 2,-25 0-3,-22 0 3,23 0-1,-48 0-2,48 0 6,-24 0-6,-23 0-1,-1 0 5,1 0-1,-24 24 49,0 47-50,0-1-1,-24 25 1,-23-1-3,24-23 7,-1 0-6,-23 0 2,23-24-3,-23 0 8,23 0-8,1 1 3,-1-25 1,24 1-6,-24 23 9,24-23-6,-23-24 3,23 23-2,0 1 1,0-1 36,47-23 27,48 0-59,23 0-6,0 0 1,0 0 2,-24 0-2,0-23 1,-23 23-4,-24-24 9,1 24-10,-25 0 20</inkml:trace>
    </iact:actionData>
  </iact:action>
  <iact:action type="add" startTime="38916">
    <iact:property name="dataType"/>
    <iact:actionData xml:id="d2">
      <inkml:trace xmlns:inkml="http://www.w3.org/2003/InkML" xml:id="stk2" contextRef="#ctx0" brushRef="#br0">28156 7223 0,'-24'0'14,"1"0"0,-1 0-4,-23 0 4,23 0-1,-47 0 0,24 0-1,0 0 1,23 24-1,-23-24 2,0 47 11,23 0-15,1 0 6,23 1-2,-24 23-1,24-24-2,-23 24 3,23-24-6,0-24 8,0 25-3,0-1-1,0 0-1,0 0 1,0 24 4,47 0-3,24-48-1,-24 25-1,0-1 6,0 0-6,24 0 3,23 1-5,-23-25 6,0 1-1,-24-24-3,24 0 3,-24 0-3,0 0 0,24 0 3,-24-47 0,1-1-2,-1-23-1,-24 48 6,1-48-4,23 24-1,-23 0 2,-1 23-3,-23 0 1,0 1-2,0-1 4,0 1-3,0-25 4,-23 1 11,23 24-13,-47-1-3,23-23 6,0 23-2,1 24-4,-1-47 5,1 23-4,-1 1 4,-23 23-4,0-24 3,23 1-3,-23-1-1,0 0 2,-24 24 4,71-23-3,-71 23 0,24 0 12,23 0-12,1 0 1</inkml:trace>
    </iact:actionData>
  </iact:action>
  <iact:action type="add" startTime="46887">
    <iact:property name="dataType"/>
    <iact:actionData xml:id="d3">
      <inkml:trace xmlns:inkml="http://www.w3.org/2003/InkML" xml:id="stk3" contextRef="#ctx0" brushRef="#br0">7812 17327 0,'0'-24'39,"24"24"-27,47 0 12,23 0-13,24 0 5,24 0-3,70 0-1,-23 0-1,-24 0 3,47 24 0,-46-24-2,22 47-1,-22-47 1,-48 0 3,0 0 0,-24 0-4,-23 0 3,-24 0-1,-23 0-4,23 0 6</inkml:trace>
    </iact:actionData>
  </iact:action>
  <iact:action type="add" startTime="47804">
    <iact:property name="dataType"/>
    <iact:actionData xml:id="d4">
      <inkml:trace xmlns:inkml="http://www.w3.org/2003/InkML" xml:id="stk4" contextRef="#ctx0" brushRef="#br0">13783 17445 0,'0'0'2,"118"0"6,-24 0 7,24 0-3,0 0 0,48 0 0,-1 0 4,71 0-3,-47 0-1,94 0 0,-47 0 2,23 0-2,-23 0-2,-23 23 5,-24-23-1,-24 0-5,0 0 5,-70 0 0,-25 24 0,25-24-2,-1 0-2,1 0 7,-48 0-6,0 0 3</inkml:trace>
    </iact:actionData>
  </iact:action>
  <iact:action type="add" startTime="48810">
    <iact:property name="dataType"/>
    <iact:actionData xml:id="d5">
      <inkml:trace xmlns:inkml="http://www.w3.org/2003/InkML" xml:id="stk5" contextRef="#ctx0" brushRef="#br0">20273 17468 0,'0'0'3,"189"-23"4,23-1 6,72 24 0,-25-24 3,24 24-4,1 0-2,-96 0 4,48 0-2,-23 0 3,-72 0-3,25 0 1,-25 24-3,-46 0 4,-48-24 0,24 23 0,-24-23-2,-24 24 2,1-24-3</inkml:trace>
    </iact:actionData>
  </iact:action>
  <iact:action type="add" startTime="49776">
    <iact:property name="dataType"/>
    <iact:actionData xml:id="d6">
      <inkml:trace xmlns:inkml="http://www.w3.org/2003/InkML" xml:id="stk6" contextRef="#ctx0" brushRef="#br0">26716 17350 0,'47'0'65,"119"0"-53,70 0-1,70 0 5,48-23-1,48-48-4,-1 47 2,142-23-2,-48 23 3,-141-23-5,0 24 7,-118 23-5,-71 0 3,48-24-1,-95 24-1,-47 0 1,-48 0 1,24 0-2</inkml:trace>
    </iact:actionData>
  </iact:action>
  <iact:action type="add" startTime="53608">
    <iact:property name="dataType"/>
    <iact:actionData xml:id="d7">
      <inkml:trace xmlns:inkml="http://www.w3.org/2003/InkML" xml:id="stk7" contextRef="#ctx0" brushRef="#br0">12037 12180 0,'0'48'90,"0"-25"-77,0 48-3,0 0 6,0-47-4,0 46-1,0-46 1,0 0 17,0-1-17</inkml:trace>
    </iact:actionData>
  </iact:action>
  <iact:action type="add" startTime="54933">
    <iact:property name="dataType"/>
    <iact:actionData xml:id="d8">
      <inkml:trace xmlns:inkml="http://www.w3.org/2003/InkML" xml:id="stk8" contextRef="#ctx0" brushRef="#br0">17559 12393 0,'24'0'13,"-24"24"13,23 23-13,1 47 0,23 1 0,-23 23-3,-1-24 6,-23-23-4,24-24 2,-24 0-3,0-23 2,24-24 0,-24 24-1</inkml:trace>
    </iact:actionData>
  </iact:action>
  <iact:action type="add" startTime="56193">
    <iact:property name="dataType"/>
    <iact:actionData xml:id="d9">
      <inkml:trace xmlns:inkml="http://www.w3.org/2003/InkML" xml:id="stk9" contextRef="#ctx0" brushRef="#br0">23672 12605 0,'23'24'164,"24"23"-150,-23 0-1,23 1-1,-23-1 4,23 0-6,-47-23 5,47-1-2,-23-23 0,-24 24-1,0-1 12,23-23 3</inkml:trace>
    </iact:actionData>
  </iact:action>
  <iact:action type="add" startTime="57606">
    <iact:property name="dataType"/>
    <iact:actionData xml:id="d10">
      <inkml:trace xmlns:inkml="http://www.w3.org/2003/InkML" xml:id="stk10" contextRef="#ctx0" brushRef="#br0">30681 14069 0,'0'24'117,"0"-1"-107,0 24 5,0 1-2,0-1 0,0 24-1,0-1 1,0-22-1,0 22-1,0 25 4,-24-48-2,24 0-1,0 1 1,0-25 1,0 24-2,0-23 0,0 0 2,0-1-2,0 1 1,0 23-4,0-23 7,0-1-2,0 1-5,0-1 5,0 25 10,0-25 5,0 1-4</inkml:trace>
    </iact:actionData>
  </iact:action>
  <iact:action type="add" startTime="60725">
    <iact:property name="dataType"/>
    <iact:actionData xml:id="d11">
      <inkml:trace xmlns:inkml="http://www.w3.org/2003/InkML" xml:id="stk11" contextRef="#ctx0" brushRef="#br0">26692 6491 0,'0'0'3,"-23"0"7,-24 0 3,-1 0-2,25 0 5,-1 0-3,1 0-3,-1 0 18,0 0-14,1 24-3,-48 70 0,-23 48 2,-1 23 3,48 24-3,-47-24 0,70 1-1,-23-1 2,47 0-4,0-47 3,0-23 0,0-48 0,0 24-1,23-1 0,1 1 1,23-47 1,0 23-4,48 24 1,-1-24 6,71 24-4,-23-24-3,23 0 6,1 24-3,-25-47 0,48-24-5,-47 23 10,23-23-8,-24 0 1,25 0 3,-48 0-3,47 0 5,-47 0-7,47-23 7,-23-1-2,23 24-3,-47-23 3,23-1-2,-70 0-2,47-23 3,-71 24 4,1-1-5,-1 0 2,-47 1-4,0-1 0,23 24 6,-23-23-3,0-1 0,0 0-2,0-70 3,0-1-4,-47-70 6,-47 0-5,47-24 4,-48 71-2,-23-71-5,47 95 11,-23 23-7,-24-47 0,24 47 1,-48 0 0,24 48-1,-94-24 0,46 23 1,48 24 0,-47-24 1,24 24-4,70 0 3,24 0-3,-1-23 5,25 23-1,-1 0-2,1 0-2</inkml:trace>
    </iact:actionData>
  </iact:action>
  <iact:action type="add" startTime="68188">
    <iact:property name="dataType"/>
    <iact:actionData xml:id="d12">
      <inkml:trace xmlns:inkml="http://www.w3.org/2003/InkML" xml:id="stk12" contextRef="#ctx0" brushRef="#br0">12131 11661 0,'0'0'2,"-24"0"19</inkml:trace>
    </iact:actionData>
  </iact:action>
  <iact:action type="add" startTime="68876">
    <iact:property name="dataType"/>
    <iact:actionData xml:id="d13">
      <inkml:trace xmlns:inkml="http://www.w3.org/2003/InkML" xml:id="stk13" contextRef="#ctx0" brushRef="#br0">17205 11756 0</inkml:trace>
    </iact:actionData>
  </iact:action>
  <iact:action type="add" startTime="69727">
    <iact:property name="dataType"/>
    <iact:actionData xml:id="d14">
      <inkml:trace xmlns:inkml="http://www.w3.org/2003/InkML" xml:id="stk14" contextRef="#ctx0" brushRef="#br0">23270 11756 0</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0-10-01T19:23:36.940"/>
    </inkml:context>
    <inkml:brush xml:id="br0">
      <inkml:brushProperty name="width" value="0.05292" units="cm"/>
      <inkml:brushProperty name="height" value="0.05292" units="cm"/>
      <inkml:brushProperty name="color" value="#FF0000"/>
    </inkml:brush>
  </inkml:definitions>
  <iact:action type="add" startTime="55368">
    <iact:property name="dataType"/>
    <iact:actionData xml:id="d0">
      <inkml:trace xmlns:inkml="http://www.w3.org/2003/InkML" xml:id="stk0" contextRef="#ctx0" brushRef="#br0">24498 14942 0,'70'0'100,"1"0"-85,24 0-3,46 0 2,1 0-3,-24 0 0,0 0 4,0 24-2,0-24-2,23 0 2,1 0 1,23 0-1,-47 0-1,-23 0 2,-1 0-1,0 0-1,-23 0 0,24 0 1,-1 0 0,0 0 0,-70 0-3,23 0 6,-23 0-5,-1 0 1,25 0-1,-25 0 15,25 0-11</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0-10-01T19:23:36.940"/>
    </inkml:context>
    <inkml:brush xml:id="br0">
      <inkml:brushProperty name="width" value="0.05292" units="cm"/>
      <inkml:brushProperty name="height" value="0.05292" units="cm"/>
      <inkml:brushProperty name="color" value="#FF0000"/>
    </inkml:brush>
  </inkml:definitions>
  <iact:action type="add" startTime="22884">
    <iact:property name="dataType"/>
    <iact:actionData xml:id="d0">
      <inkml:trace xmlns:inkml="http://www.w3.org/2003/InkML" xml:id="stk0" contextRef="#ctx0" brushRef="#br0">1841 7766 0,'24'0'40,"-1"0"-29,25 0 3,22 0-2,-22 0 0,70 0 2,0 0-1,94 24-1,-47-1-2,48 25 7,-48-25-4,0 1-5,0 23 9,0 0-4,1-23-2,-72-1 3,0 1-1,-23-24-3,0 24 5,0-24-7,-48 0 21,25 0-15</inkml:trace>
    </iact:actionData>
  </iact:action>
  <iact:action type="add" startTime="24283">
    <iact:property name="dataType"/>
    <iact:actionData xml:id="d1">
      <inkml:trace xmlns:inkml="http://www.w3.org/2003/InkML" xml:id="stk1" contextRef="#ctx0" brushRef="#br0">7765 8002 0</inkml:trace>
    </iact:actionData>
  </iact:action>
  <iact:action type="add" startTime="25915">
    <iact:property name="dataType"/>
    <iact:actionData xml:id="d2">
      <inkml:trace xmlns:inkml="http://www.w3.org/2003/InkML" xml:id="stk2" contextRef="#ctx0" brushRef="#br0">7600 8073 0,'0'0'4,"-24"0"4,1-24 4,-1 24-1,48 0 94,46 0-93,1 0 0,24 0 2,-1 0-2,-70 0 2,46 0-5,-46 0 6,0 0-2,-1 0 10,1 0 5</inkml:trace>
    </iact:actionData>
  </iact:action>
  <iact:action type="add" startTime="39966">
    <iact:property name="dataType"/>
    <iact:actionData xml:id="d3">
      <inkml:trace xmlns:inkml="http://www.w3.org/2003/InkML" xml:id="stk3" contextRef="#ctx0" brushRef="#br0">14703 8522 0,'0'0'3,"24"0"20,23 0-13,-23 0 18,23 23-14,-23-23 0,23 0-6,24 0 4,-1 0 4,25 0-3,46 0-1,-23 0 2,48 0-3,-48 0 2,23 0 1,-70 0-1,0 0 0,-24 0-2,-23 0 15</inkml:trace>
    </iact:actionData>
  </iact:action>
  <iact:action type="add" startTime="40869">
    <iact:property name="dataType"/>
    <iact:actionData xml:id="d4">
      <inkml:trace xmlns:inkml="http://www.w3.org/2003/InkML" xml:id="stk4" contextRef="#ctx0" brushRef="#br0">18055 8710 0,'23'0'39,"1"0"-28,23 0 4,48 0-2,-25 0-3,1 0 5,47 0-2,-47 0-2,0 0 3,23 0-1,-23 0 0,0 0-1,-24 0 11,-23 0 6</inkml:trace>
    </iact:actionData>
  </iact:action>
  <iact:action type="add" startTime="42410">
    <iact:property name="dataType"/>
    <iact:actionData xml:id="d5">
      <inkml:trace xmlns:inkml="http://www.w3.org/2003/InkML" xml:id="stk5" contextRef="#ctx0" brushRef="#br0">16898 6090 0,'0'0'3,"-70"47"5,-25-23 7,1 23-1,-1-23-4,24-24 5,-23 0-3,-24 0 1,24 0 0,46 0 0,-46 0-2,23 0 3,24-24-1,23 1-1,-23-1 1,0-70 1,23 23-6,1-24 9,23 1-6,0 23 0,0 0 1,0 0 6,47 1-6,47 22-1,72-22-1,22-25 10,1 48-10,0-24 2,0 71 0,-24 0 2,-47 0-2,0 0 0,-47 0 0,23 24 1,-70 23-3,47-23 7,-24 23-4,0-24-1,-47 1 1,24 23 0,-1-47 0,1 24-4,-24-1 7</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B51D55-2AFE-4D5F-8957-B53724FDAA0D}" type="datetimeFigureOut">
              <a:rPr lang="en-GB" smtClean="0"/>
              <a:t>02/10/2020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A8255D-EC87-447D-95E5-EE8CBE2276B0}" type="slidenum">
              <a:rPr lang="en-GB" smtClean="0"/>
              <a:t>‹#›</a:t>
            </a:fld>
            <a:endParaRPr lang="en-GB"/>
          </a:p>
        </p:txBody>
      </p:sp>
    </p:spTree>
    <p:extLst>
      <p:ext uri="{BB962C8B-B14F-4D97-AF65-F5344CB8AC3E}">
        <p14:creationId xmlns:p14="http://schemas.microsoft.com/office/powerpoint/2010/main" val="4137016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p:spPr>
        <p:txBody>
          <a:bodyPr/>
          <a:lstStyle/>
          <a:p>
            <a:pPr defTabSz="911225"/>
            <a:r>
              <a:rPr lang="en-US" altLang="en-US" dirty="0">
                <a:latin typeface="Arial" pitchFamily="34" charset="0"/>
              </a:rPr>
              <a:t>It is the preamble that provides us with the really important aspects of the new curriculum. If the </a:t>
            </a:r>
            <a:r>
              <a:rPr lang="en-US" altLang="en-US" dirty="0" err="1">
                <a:latin typeface="Arial" pitchFamily="34" charset="0"/>
              </a:rPr>
              <a:t>programmes</a:t>
            </a:r>
            <a:r>
              <a:rPr lang="en-US" altLang="en-US" dirty="0">
                <a:latin typeface="Arial" pitchFamily="34" charset="0"/>
              </a:rPr>
              <a:t> of study are looked at in isolation there is a danger of the teaching of mathematics becoming very process driven and lacking creativity.</a:t>
            </a:r>
          </a:p>
          <a:p>
            <a:pPr defTabSz="911225"/>
            <a:endParaRPr lang="en-US" altLang="en-US" dirty="0">
              <a:latin typeface="Arial" pitchFamily="34" charset="0"/>
            </a:endParaRPr>
          </a:p>
          <a:p>
            <a:pPr marL="0" indent="0" defTabSz="874713" fontAlgn="auto">
              <a:spcAft>
                <a:spcPts val="0"/>
              </a:spcAft>
              <a:buClr>
                <a:schemeClr val="accent3"/>
              </a:buClr>
              <a:buFontTx/>
              <a:buNone/>
              <a:defRPr/>
            </a:pPr>
            <a:r>
              <a:rPr lang="en-GB" sz="1200" dirty="0">
                <a:ea typeface="ＭＳ Ｐゴシック" pitchFamily="-84" charset="-128"/>
              </a:rPr>
              <a:t>The National Curriculum for mathematics aims to ensure all pupils: </a:t>
            </a:r>
            <a:endParaRPr lang="en-GB" sz="400" dirty="0">
              <a:ea typeface="ＭＳ Ｐゴシック" pitchFamily="-84" charset="-128"/>
            </a:endParaRPr>
          </a:p>
          <a:p>
            <a:pPr marL="354013" indent="-354013" defTabSz="874713" fontAlgn="auto">
              <a:spcBef>
                <a:spcPts val="1200"/>
              </a:spcBef>
              <a:spcAft>
                <a:spcPts val="0"/>
              </a:spcAft>
              <a:buClr>
                <a:schemeClr val="accent3"/>
              </a:buClr>
              <a:defRPr/>
            </a:pPr>
            <a:r>
              <a:rPr lang="en-GB" sz="1200" dirty="0">
                <a:ea typeface="ＭＳ Ｐゴシック" pitchFamily="-84" charset="-128"/>
              </a:rPr>
              <a:t>become fluent in the fundamentals of mathematics, including through varied and frequent practice with increasingly complex problems over time, so that pupils have conceptual understanding and are able to recall and apply their knowledge rapidly and accurately to problems </a:t>
            </a:r>
          </a:p>
          <a:p>
            <a:pPr marL="354013" indent="-354013" defTabSz="874713" fontAlgn="auto">
              <a:spcBef>
                <a:spcPts val="1200"/>
              </a:spcBef>
              <a:spcAft>
                <a:spcPts val="0"/>
              </a:spcAft>
              <a:buClr>
                <a:schemeClr val="accent3"/>
              </a:buClr>
              <a:defRPr/>
            </a:pPr>
            <a:r>
              <a:rPr lang="en-GB" sz="1200" dirty="0">
                <a:ea typeface="ＭＳ Ｐゴシック" pitchFamily="-84" charset="-128"/>
              </a:rPr>
              <a:t>reason mathematically by following a line of enquiry, conjecturing relationships and generalisations, and developing an argument, justification or proof using mathematical language </a:t>
            </a:r>
          </a:p>
          <a:p>
            <a:pPr marL="354013" indent="-354013" defTabSz="874713" fontAlgn="auto">
              <a:spcBef>
                <a:spcPts val="1200"/>
              </a:spcBef>
              <a:spcAft>
                <a:spcPts val="0"/>
              </a:spcAft>
              <a:buClr>
                <a:schemeClr val="accent3"/>
              </a:buClr>
              <a:defRPr/>
            </a:pPr>
            <a:r>
              <a:rPr lang="en-GB" sz="1200" dirty="0">
                <a:ea typeface="ＭＳ Ｐゴシック" pitchFamily="-84" charset="-128"/>
              </a:rPr>
              <a:t>can solve problems by applying their mathematics to a variety of routine and non-routine problems with increasing sophistication, including breaking down problems into a series of simpler steps and persevering in seeking solutions. </a:t>
            </a:r>
          </a:p>
          <a:p>
            <a:pPr defTabSz="911225"/>
            <a:endParaRPr lang="en-US" altLang="en-US" dirty="0">
              <a:latin typeface="Arial" pitchFamily="34" charset="0"/>
            </a:endParaRPr>
          </a:p>
          <a:p>
            <a:pPr defTabSz="911225"/>
            <a:endParaRPr lang="en-GB" dirty="0">
              <a:latin typeface="Arial" pitchFamily="34" charset="0"/>
            </a:endParaRPr>
          </a:p>
        </p:txBody>
      </p:sp>
      <p:sp>
        <p:nvSpPr>
          <p:cNvPr id="101380" name="Slide Number Placeholder 3"/>
          <p:cNvSpPr>
            <a:spLocks noGrp="1"/>
          </p:cNvSpPr>
          <p:nvPr>
            <p:ph type="sldNum" sz="quarter" idx="5"/>
          </p:nvPr>
        </p:nvSpPr>
        <p:spPr>
          <a:noFill/>
          <a:ln>
            <a:miter lim="800000"/>
            <a:headEnd/>
            <a:tailEnd/>
          </a:ln>
        </p:spPr>
        <p:txBody>
          <a:bodyPr/>
          <a:lstStyle/>
          <a:p>
            <a:pPr defTabSz="936625"/>
            <a:fld id="{C3EF02C1-E110-4551-9FD8-93F9631E6812}" type="slidenum">
              <a:rPr lang="en-GB" smtClean="0"/>
              <a:pPr defTabSz="936625"/>
              <a:t>3</a:t>
            </a:fld>
            <a:endParaRPr lang="en-GB"/>
          </a:p>
        </p:txBody>
      </p:sp>
    </p:spTree>
    <p:extLst>
      <p:ext uri="{BB962C8B-B14F-4D97-AF65-F5344CB8AC3E}">
        <p14:creationId xmlns:p14="http://schemas.microsoft.com/office/powerpoint/2010/main" val="3572419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concrete, pictorial</a:t>
            </a:r>
            <a:r>
              <a:rPr lang="en-GB" baseline="0" dirty="0"/>
              <a:t>, abstract approach is a progressive teaching strategy to ensure that children’s learning and understanding is deep. Therefore, they can apply this to different contexts and situations. </a:t>
            </a:r>
          </a:p>
          <a:p>
            <a:endParaRPr lang="en-GB" baseline="0" dirty="0"/>
          </a:p>
          <a:p>
            <a:r>
              <a:rPr lang="en-GB" baseline="0" dirty="0"/>
              <a:t>Concrete refers to the physical resources and objects which children may use to investigate with, identify patters with and reason with others, to reach possible answers / solutions.</a:t>
            </a:r>
          </a:p>
          <a:p>
            <a:endParaRPr lang="en-GB" baseline="0" dirty="0"/>
          </a:p>
          <a:p>
            <a:r>
              <a:rPr lang="en-GB" baseline="0" dirty="0"/>
              <a:t>Once children are secure with using concrete material to understand an idea they progress to representing the model through pictures and diagrams. </a:t>
            </a:r>
          </a:p>
          <a:p>
            <a:endParaRPr lang="en-GB" baseline="0" dirty="0"/>
          </a:p>
          <a:p>
            <a:endParaRPr lang="en-GB" baseline="0" dirty="0"/>
          </a:p>
          <a:p>
            <a:r>
              <a:rPr lang="en-GB" baseline="0" dirty="0"/>
              <a:t>The final stage of children’s understanding is for them to represent the model using numbers and symbols. This is the abstract part of this approach. </a:t>
            </a:r>
          </a:p>
          <a:p>
            <a:endParaRPr lang="en-GB" baseline="0" dirty="0"/>
          </a:p>
          <a:p>
            <a:r>
              <a:rPr lang="en-GB" baseline="0" dirty="0"/>
              <a:t>In the example above, children are investigating addition of two digits. </a:t>
            </a:r>
          </a:p>
          <a:p>
            <a:endParaRPr lang="en-GB" baseline="0" dirty="0"/>
          </a:p>
          <a:p>
            <a:r>
              <a:rPr lang="en-GB" baseline="0" dirty="0"/>
              <a:t>They begin using multilink cubes, where the two digits are represented by different colours. They explore what the digit looks like using the resources and the meaning of addition. </a:t>
            </a:r>
          </a:p>
          <a:p>
            <a:endParaRPr lang="en-GB" baseline="0" dirty="0"/>
          </a:p>
          <a:p>
            <a:r>
              <a:rPr lang="en-GB" baseline="0" dirty="0"/>
              <a:t>They then progress to the pictorial representations. Here you can see two models. The first is a part </a:t>
            </a:r>
            <a:r>
              <a:rPr lang="en-GB" baseline="0" dirty="0" err="1"/>
              <a:t>part</a:t>
            </a:r>
            <a:r>
              <a:rPr lang="en-GB" baseline="0" dirty="0"/>
              <a:t> whole model and the second is the bar model (which we will come to later).</a:t>
            </a:r>
          </a:p>
          <a:p>
            <a:endParaRPr lang="en-GB" baseline="0" dirty="0"/>
          </a:p>
          <a:p>
            <a:r>
              <a:rPr lang="en-GB" baseline="0" dirty="0"/>
              <a:t>Finally, the children are able to use numbers to represent their investigation. </a:t>
            </a:r>
          </a:p>
          <a:p>
            <a:endParaRPr lang="en-GB" baseline="0" dirty="0"/>
          </a:p>
          <a:p>
            <a:r>
              <a:rPr lang="en-GB" baseline="0" dirty="0"/>
              <a:t>Through this deep understanding, children will be able to investigate the inverse and explore the subtraction.</a:t>
            </a:r>
            <a:endParaRPr lang="en-GB" dirty="0"/>
          </a:p>
        </p:txBody>
      </p:sp>
      <p:sp>
        <p:nvSpPr>
          <p:cNvPr id="4" name="Slide Number Placeholder 3"/>
          <p:cNvSpPr>
            <a:spLocks noGrp="1"/>
          </p:cNvSpPr>
          <p:nvPr>
            <p:ph type="sldNum" sz="quarter" idx="10"/>
          </p:nvPr>
        </p:nvSpPr>
        <p:spPr/>
        <p:txBody>
          <a:bodyPr/>
          <a:lstStyle/>
          <a:p>
            <a:fld id="{41E95A1D-D7C5-4EBA-8EAF-198D11AE403B}" type="slidenum">
              <a:rPr lang="en-GB" smtClean="0"/>
              <a:t>19</a:t>
            </a:fld>
            <a:endParaRPr lang="en-GB"/>
          </a:p>
        </p:txBody>
      </p:sp>
    </p:spTree>
    <p:extLst>
      <p:ext uri="{BB962C8B-B14F-4D97-AF65-F5344CB8AC3E}">
        <p14:creationId xmlns:p14="http://schemas.microsoft.com/office/powerpoint/2010/main" val="1167041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D27B9-C626-4E85-98E1-EB61C59752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CEE9B81-F124-4EBA-BED9-598D6FE75F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C68835F-DEDB-4E14-84D2-80F22B531612}"/>
              </a:ext>
            </a:extLst>
          </p:cNvPr>
          <p:cNvSpPr>
            <a:spLocks noGrp="1"/>
          </p:cNvSpPr>
          <p:nvPr>
            <p:ph type="dt" sz="half" idx="10"/>
          </p:nvPr>
        </p:nvSpPr>
        <p:spPr/>
        <p:txBody>
          <a:bodyPr/>
          <a:lstStyle/>
          <a:p>
            <a:fld id="{1F102AD4-115B-4DAF-9A4B-FC641A208A4A}" type="datetimeFigureOut">
              <a:rPr lang="en-GB" smtClean="0"/>
              <a:t>02/10/2020</a:t>
            </a:fld>
            <a:endParaRPr lang="en-GB"/>
          </a:p>
        </p:txBody>
      </p:sp>
      <p:sp>
        <p:nvSpPr>
          <p:cNvPr id="5" name="Footer Placeholder 4">
            <a:extLst>
              <a:ext uri="{FF2B5EF4-FFF2-40B4-BE49-F238E27FC236}">
                <a16:creationId xmlns:a16="http://schemas.microsoft.com/office/drawing/2014/main" id="{6E1A7CE5-83D4-4744-B21B-ADEA47BFB3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39D4B8-804D-4A28-B655-7F30E82DB4C5}"/>
              </a:ext>
            </a:extLst>
          </p:cNvPr>
          <p:cNvSpPr>
            <a:spLocks noGrp="1"/>
          </p:cNvSpPr>
          <p:nvPr>
            <p:ph type="sldNum" sz="quarter" idx="12"/>
          </p:nvPr>
        </p:nvSpPr>
        <p:spPr/>
        <p:txBody>
          <a:bodyPr/>
          <a:lstStyle/>
          <a:p>
            <a:fld id="{7FB5879E-6AE4-4D0F-BD90-A0251E8230D6}" type="slidenum">
              <a:rPr lang="en-GB" smtClean="0"/>
              <a:t>‹#›</a:t>
            </a:fld>
            <a:endParaRPr lang="en-GB"/>
          </a:p>
        </p:txBody>
      </p:sp>
    </p:spTree>
    <p:extLst>
      <p:ext uri="{BB962C8B-B14F-4D97-AF65-F5344CB8AC3E}">
        <p14:creationId xmlns:p14="http://schemas.microsoft.com/office/powerpoint/2010/main" val="3660735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7C66D-B027-401B-9EFF-8C55A3174F4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0F1862C-744A-4AAC-8275-4E86C16064C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621C57-AC4C-469F-984F-D511FD34B8E7}"/>
              </a:ext>
            </a:extLst>
          </p:cNvPr>
          <p:cNvSpPr>
            <a:spLocks noGrp="1"/>
          </p:cNvSpPr>
          <p:nvPr>
            <p:ph type="dt" sz="half" idx="10"/>
          </p:nvPr>
        </p:nvSpPr>
        <p:spPr/>
        <p:txBody>
          <a:bodyPr/>
          <a:lstStyle/>
          <a:p>
            <a:fld id="{1F102AD4-115B-4DAF-9A4B-FC641A208A4A}" type="datetimeFigureOut">
              <a:rPr lang="en-GB" smtClean="0"/>
              <a:t>02/10/2020</a:t>
            </a:fld>
            <a:endParaRPr lang="en-GB"/>
          </a:p>
        </p:txBody>
      </p:sp>
      <p:sp>
        <p:nvSpPr>
          <p:cNvPr id="5" name="Footer Placeholder 4">
            <a:extLst>
              <a:ext uri="{FF2B5EF4-FFF2-40B4-BE49-F238E27FC236}">
                <a16:creationId xmlns:a16="http://schemas.microsoft.com/office/drawing/2014/main" id="{53427F36-EA72-4E2D-A6FC-957576A625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7BF081-6790-4097-9230-B1F6B1A7AE1E}"/>
              </a:ext>
            </a:extLst>
          </p:cNvPr>
          <p:cNvSpPr>
            <a:spLocks noGrp="1"/>
          </p:cNvSpPr>
          <p:nvPr>
            <p:ph type="sldNum" sz="quarter" idx="12"/>
          </p:nvPr>
        </p:nvSpPr>
        <p:spPr/>
        <p:txBody>
          <a:bodyPr/>
          <a:lstStyle/>
          <a:p>
            <a:fld id="{7FB5879E-6AE4-4D0F-BD90-A0251E8230D6}" type="slidenum">
              <a:rPr lang="en-GB" smtClean="0"/>
              <a:t>‹#›</a:t>
            </a:fld>
            <a:endParaRPr lang="en-GB"/>
          </a:p>
        </p:txBody>
      </p:sp>
    </p:spTree>
    <p:extLst>
      <p:ext uri="{BB962C8B-B14F-4D97-AF65-F5344CB8AC3E}">
        <p14:creationId xmlns:p14="http://schemas.microsoft.com/office/powerpoint/2010/main" val="853013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3D526E-4234-4BAE-9E45-06963F94A3A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C5BA37C-A9DA-440E-B18C-101B3042013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8A57EF-B4BC-44D3-A3AC-E8BDAD075AF2}"/>
              </a:ext>
            </a:extLst>
          </p:cNvPr>
          <p:cNvSpPr>
            <a:spLocks noGrp="1"/>
          </p:cNvSpPr>
          <p:nvPr>
            <p:ph type="dt" sz="half" idx="10"/>
          </p:nvPr>
        </p:nvSpPr>
        <p:spPr/>
        <p:txBody>
          <a:bodyPr/>
          <a:lstStyle/>
          <a:p>
            <a:fld id="{1F102AD4-115B-4DAF-9A4B-FC641A208A4A}" type="datetimeFigureOut">
              <a:rPr lang="en-GB" smtClean="0"/>
              <a:t>02/10/2020</a:t>
            </a:fld>
            <a:endParaRPr lang="en-GB"/>
          </a:p>
        </p:txBody>
      </p:sp>
      <p:sp>
        <p:nvSpPr>
          <p:cNvPr id="5" name="Footer Placeholder 4">
            <a:extLst>
              <a:ext uri="{FF2B5EF4-FFF2-40B4-BE49-F238E27FC236}">
                <a16:creationId xmlns:a16="http://schemas.microsoft.com/office/drawing/2014/main" id="{3A9FBEFF-8BC3-43EB-9CF1-8C7D444E46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79D931-1802-4248-B39C-68D3E1DDD5B7}"/>
              </a:ext>
            </a:extLst>
          </p:cNvPr>
          <p:cNvSpPr>
            <a:spLocks noGrp="1"/>
          </p:cNvSpPr>
          <p:nvPr>
            <p:ph type="sldNum" sz="quarter" idx="12"/>
          </p:nvPr>
        </p:nvSpPr>
        <p:spPr/>
        <p:txBody>
          <a:bodyPr/>
          <a:lstStyle/>
          <a:p>
            <a:fld id="{7FB5879E-6AE4-4D0F-BD90-A0251E8230D6}" type="slidenum">
              <a:rPr lang="en-GB" smtClean="0"/>
              <a:t>‹#›</a:t>
            </a:fld>
            <a:endParaRPr lang="en-GB"/>
          </a:p>
        </p:txBody>
      </p:sp>
    </p:spTree>
    <p:extLst>
      <p:ext uri="{BB962C8B-B14F-4D97-AF65-F5344CB8AC3E}">
        <p14:creationId xmlns:p14="http://schemas.microsoft.com/office/powerpoint/2010/main" val="492627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FDC3C-8DA5-42EA-83AE-FEB46DC7D58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738D894-39D4-4111-8C60-25C9496F340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6D3F726-BA8E-43A2-A8E5-2CA6A0033FA2}"/>
              </a:ext>
            </a:extLst>
          </p:cNvPr>
          <p:cNvSpPr>
            <a:spLocks noGrp="1"/>
          </p:cNvSpPr>
          <p:nvPr>
            <p:ph type="dt" sz="half" idx="10"/>
          </p:nvPr>
        </p:nvSpPr>
        <p:spPr/>
        <p:txBody>
          <a:bodyPr/>
          <a:lstStyle/>
          <a:p>
            <a:fld id="{1F102AD4-115B-4DAF-9A4B-FC641A208A4A}" type="datetimeFigureOut">
              <a:rPr lang="en-GB" smtClean="0"/>
              <a:t>02/10/2020</a:t>
            </a:fld>
            <a:endParaRPr lang="en-GB"/>
          </a:p>
        </p:txBody>
      </p:sp>
      <p:sp>
        <p:nvSpPr>
          <p:cNvPr id="5" name="Footer Placeholder 4">
            <a:extLst>
              <a:ext uri="{FF2B5EF4-FFF2-40B4-BE49-F238E27FC236}">
                <a16:creationId xmlns:a16="http://schemas.microsoft.com/office/drawing/2014/main" id="{1D531067-1999-4D7D-9690-EF61558537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95CD24-20AB-4C43-BAA9-DFF332DF4E53}"/>
              </a:ext>
            </a:extLst>
          </p:cNvPr>
          <p:cNvSpPr>
            <a:spLocks noGrp="1"/>
          </p:cNvSpPr>
          <p:nvPr>
            <p:ph type="sldNum" sz="quarter" idx="12"/>
          </p:nvPr>
        </p:nvSpPr>
        <p:spPr/>
        <p:txBody>
          <a:bodyPr/>
          <a:lstStyle/>
          <a:p>
            <a:fld id="{7FB5879E-6AE4-4D0F-BD90-A0251E8230D6}" type="slidenum">
              <a:rPr lang="en-GB" smtClean="0"/>
              <a:t>‹#›</a:t>
            </a:fld>
            <a:endParaRPr lang="en-GB"/>
          </a:p>
        </p:txBody>
      </p:sp>
    </p:spTree>
    <p:extLst>
      <p:ext uri="{BB962C8B-B14F-4D97-AF65-F5344CB8AC3E}">
        <p14:creationId xmlns:p14="http://schemas.microsoft.com/office/powerpoint/2010/main" val="4011662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F598-100F-42CF-B158-8EA858D3B4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FEBDF06-C688-4CEF-9CBF-8AE8ED975D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F0D9EFA-DBAB-4EC0-8C0A-A54A6F114725}"/>
              </a:ext>
            </a:extLst>
          </p:cNvPr>
          <p:cNvSpPr>
            <a:spLocks noGrp="1"/>
          </p:cNvSpPr>
          <p:nvPr>
            <p:ph type="dt" sz="half" idx="10"/>
          </p:nvPr>
        </p:nvSpPr>
        <p:spPr/>
        <p:txBody>
          <a:bodyPr/>
          <a:lstStyle/>
          <a:p>
            <a:fld id="{1F102AD4-115B-4DAF-9A4B-FC641A208A4A}" type="datetimeFigureOut">
              <a:rPr lang="en-GB" smtClean="0"/>
              <a:t>02/10/2020</a:t>
            </a:fld>
            <a:endParaRPr lang="en-GB"/>
          </a:p>
        </p:txBody>
      </p:sp>
      <p:sp>
        <p:nvSpPr>
          <p:cNvPr id="5" name="Footer Placeholder 4">
            <a:extLst>
              <a:ext uri="{FF2B5EF4-FFF2-40B4-BE49-F238E27FC236}">
                <a16:creationId xmlns:a16="http://schemas.microsoft.com/office/drawing/2014/main" id="{3F80E1E9-9821-4589-9682-D1D68E5D3E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8EFD80-73C8-4A4A-B56B-9D00461B5718}"/>
              </a:ext>
            </a:extLst>
          </p:cNvPr>
          <p:cNvSpPr>
            <a:spLocks noGrp="1"/>
          </p:cNvSpPr>
          <p:nvPr>
            <p:ph type="sldNum" sz="quarter" idx="12"/>
          </p:nvPr>
        </p:nvSpPr>
        <p:spPr/>
        <p:txBody>
          <a:bodyPr/>
          <a:lstStyle/>
          <a:p>
            <a:fld id="{7FB5879E-6AE4-4D0F-BD90-A0251E8230D6}" type="slidenum">
              <a:rPr lang="en-GB" smtClean="0"/>
              <a:t>‹#›</a:t>
            </a:fld>
            <a:endParaRPr lang="en-GB"/>
          </a:p>
        </p:txBody>
      </p:sp>
    </p:spTree>
    <p:extLst>
      <p:ext uri="{BB962C8B-B14F-4D97-AF65-F5344CB8AC3E}">
        <p14:creationId xmlns:p14="http://schemas.microsoft.com/office/powerpoint/2010/main" val="1436148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D9538-BB7A-4706-9764-0C18F64CFC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D5934DD-F843-4BA9-B42C-E965CF54AB2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3D75F0D-1C2C-4AAB-8556-75227485314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BD66698-0C9A-438B-AF0D-941160276983}"/>
              </a:ext>
            </a:extLst>
          </p:cNvPr>
          <p:cNvSpPr>
            <a:spLocks noGrp="1"/>
          </p:cNvSpPr>
          <p:nvPr>
            <p:ph type="dt" sz="half" idx="10"/>
          </p:nvPr>
        </p:nvSpPr>
        <p:spPr/>
        <p:txBody>
          <a:bodyPr/>
          <a:lstStyle/>
          <a:p>
            <a:fld id="{1F102AD4-115B-4DAF-9A4B-FC641A208A4A}" type="datetimeFigureOut">
              <a:rPr lang="en-GB" smtClean="0"/>
              <a:t>02/10/2020</a:t>
            </a:fld>
            <a:endParaRPr lang="en-GB"/>
          </a:p>
        </p:txBody>
      </p:sp>
      <p:sp>
        <p:nvSpPr>
          <p:cNvPr id="6" name="Footer Placeholder 5">
            <a:extLst>
              <a:ext uri="{FF2B5EF4-FFF2-40B4-BE49-F238E27FC236}">
                <a16:creationId xmlns:a16="http://schemas.microsoft.com/office/drawing/2014/main" id="{93D1CA16-2071-4104-A62E-9ACCA67BE58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A31AC6-A653-4962-B661-4E5F22D8D5E0}"/>
              </a:ext>
            </a:extLst>
          </p:cNvPr>
          <p:cNvSpPr>
            <a:spLocks noGrp="1"/>
          </p:cNvSpPr>
          <p:nvPr>
            <p:ph type="sldNum" sz="quarter" idx="12"/>
          </p:nvPr>
        </p:nvSpPr>
        <p:spPr/>
        <p:txBody>
          <a:bodyPr/>
          <a:lstStyle/>
          <a:p>
            <a:fld id="{7FB5879E-6AE4-4D0F-BD90-A0251E8230D6}" type="slidenum">
              <a:rPr lang="en-GB" smtClean="0"/>
              <a:t>‹#›</a:t>
            </a:fld>
            <a:endParaRPr lang="en-GB"/>
          </a:p>
        </p:txBody>
      </p:sp>
    </p:spTree>
    <p:extLst>
      <p:ext uri="{BB962C8B-B14F-4D97-AF65-F5344CB8AC3E}">
        <p14:creationId xmlns:p14="http://schemas.microsoft.com/office/powerpoint/2010/main" val="2139456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0DDB7-AE85-4EF4-8D66-47F56A45FD5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CBEAE9A-305C-443E-8AF8-020F83F960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BDCFF55-F549-47E9-B768-CB8E01AAAA2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1D25BF1-C160-4088-917B-6E2DA4825F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9B8D460-0B35-468A-8D4D-56E27CE2927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09AC8EF-B93A-4A5B-AA38-AB4FEBA3D1FC}"/>
              </a:ext>
            </a:extLst>
          </p:cNvPr>
          <p:cNvSpPr>
            <a:spLocks noGrp="1"/>
          </p:cNvSpPr>
          <p:nvPr>
            <p:ph type="dt" sz="half" idx="10"/>
          </p:nvPr>
        </p:nvSpPr>
        <p:spPr/>
        <p:txBody>
          <a:bodyPr/>
          <a:lstStyle/>
          <a:p>
            <a:fld id="{1F102AD4-115B-4DAF-9A4B-FC641A208A4A}" type="datetimeFigureOut">
              <a:rPr lang="en-GB" smtClean="0"/>
              <a:t>02/10/2020</a:t>
            </a:fld>
            <a:endParaRPr lang="en-GB"/>
          </a:p>
        </p:txBody>
      </p:sp>
      <p:sp>
        <p:nvSpPr>
          <p:cNvPr id="8" name="Footer Placeholder 7">
            <a:extLst>
              <a:ext uri="{FF2B5EF4-FFF2-40B4-BE49-F238E27FC236}">
                <a16:creationId xmlns:a16="http://schemas.microsoft.com/office/drawing/2014/main" id="{3128C97B-DB0E-407C-A1A1-642DE625840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9AEBA17-C58F-40E7-8524-CAFDBC7BFC68}"/>
              </a:ext>
            </a:extLst>
          </p:cNvPr>
          <p:cNvSpPr>
            <a:spLocks noGrp="1"/>
          </p:cNvSpPr>
          <p:nvPr>
            <p:ph type="sldNum" sz="quarter" idx="12"/>
          </p:nvPr>
        </p:nvSpPr>
        <p:spPr/>
        <p:txBody>
          <a:bodyPr/>
          <a:lstStyle/>
          <a:p>
            <a:fld id="{7FB5879E-6AE4-4D0F-BD90-A0251E8230D6}" type="slidenum">
              <a:rPr lang="en-GB" smtClean="0"/>
              <a:t>‹#›</a:t>
            </a:fld>
            <a:endParaRPr lang="en-GB"/>
          </a:p>
        </p:txBody>
      </p:sp>
    </p:spTree>
    <p:extLst>
      <p:ext uri="{BB962C8B-B14F-4D97-AF65-F5344CB8AC3E}">
        <p14:creationId xmlns:p14="http://schemas.microsoft.com/office/powerpoint/2010/main" val="3979916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8E6C2-46FC-4328-AF17-52B6A959BAC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3F86B6A-2BD5-4185-9F1A-F159AD15F8F1}"/>
              </a:ext>
            </a:extLst>
          </p:cNvPr>
          <p:cNvSpPr>
            <a:spLocks noGrp="1"/>
          </p:cNvSpPr>
          <p:nvPr>
            <p:ph type="dt" sz="half" idx="10"/>
          </p:nvPr>
        </p:nvSpPr>
        <p:spPr/>
        <p:txBody>
          <a:bodyPr/>
          <a:lstStyle/>
          <a:p>
            <a:fld id="{1F102AD4-115B-4DAF-9A4B-FC641A208A4A}" type="datetimeFigureOut">
              <a:rPr lang="en-GB" smtClean="0"/>
              <a:t>02/10/2020</a:t>
            </a:fld>
            <a:endParaRPr lang="en-GB"/>
          </a:p>
        </p:txBody>
      </p:sp>
      <p:sp>
        <p:nvSpPr>
          <p:cNvPr id="4" name="Footer Placeholder 3">
            <a:extLst>
              <a:ext uri="{FF2B5EF4-FFF2-40B4-BE49-F238E27FC236}">
                <a16:creationId xmlns:a16="http://schemas.microsoft.com/office/drawing/2014/main" id="{4EC662CB-C733-40E7-A8D9-CFBD3155F59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96FA24C-C359-4F45-B379-1ABBA02CD35B}"/>
              </a:ext>
            </a:extLst>
          </p:cNvPr>
          <p:cNvSpPr>
            <a:spLocks noGrp="1"/>
          </p:cNvSpPr>
          <p:nvPr>
            <p:ph type="sldNum" sz="quarter" idx="12"/>
          </p:nvPr>
        </p:nvSpPr>
        <p:spPr/>
        <p:txBody>
          <a:bodyPr/>
          <a:lstStyle/>
          <a:p>
            <a:fld id="{7FB5879E-6AE4-4D0F-BD90-A0251E8230D6}" type="slidenum">
              <a:rPr lang="en-GB" smtClean="0"/>
              <a:t>‹#›</a:t>
            </a:fld>
            <a:endParaRPr lang="en-GB"/>
          </a:p>
        </p:txBody>
      </p:sp>
    </p:spTree>
    <p:extLst>
      <p:ext uri="{BB962C8B-B14F-4D97-AF65-F5344CB8AC3E}">
        <p14:creationId xmlns:p14="http://schemas.microsoft.com/office/powerpoint/2010/main" val="3349413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601FAD-06C0-42BE-AF66-50FCEFBDBA1A}"/>
              </a:ext>
            </a:extLst>
          </p:cNvPr>
          <p:cNvSpPr>
            <a:spLocks noGrp="1"/>
          </p:cNvSpPr>
          <p:nvPr>
            <p:ph type="dt" sz="half" idx="10"/>
          </p:nvPr>
        </p:nvSpPr>
        <p:spPr/>
        <p:txBody>
          <a:bodyPr/>
          <a:lstStyle/>
          <a:p>
            <a:fld id="{1F102AD4-115B-4DAF-9A4B-FC641A208A4A}" type="datetimeFigureOut">
              <a:rPr lang="en-GB" smtClean="0"/>
              <a:t>02/10/2020</a:t>
            </a:fld>
            <a:endParaRPr lang="en-GB"/>
          </a:p>
        </p:txBody>
      </p:sp>
      <p:sp>
        <p:nvSpPr>
          <p:cNvPr id="3" name="Footer Placeholder 2">
            <a:extLst>
              <a:ext uri="{FF2B5EF4-FFF2-40B4-BE49-F238E27FC236}">
                <a16:creationId xmlns:a16="http://schemas.microsoft.com/office/drawing/2014/main" id="{D23F216C-9EB6-407F-8558-0CF86157B9F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06F2CF1-7C5B-451E-8C56-CE49C660ABC4}"/>
              </a:ext>
            </a:extLst>
          </p:cNvPr>
          <p:cNvSpPr>
            <a:spLocks noGrp="1"/>
          </p:cNvSpPr>
          <p:nvPr>
            <p:ph type="sldNum" sz="quarter" idx="12"/>
          </p:nvPr>
        </p:nvSpPr>
        <p:spPr/>
        <p:txBody>
          <a:bodyPr/>
          <a:lstStyle/>
          <a:p>
            <a:fld id="{7FB5879E-6AE4-4D0F-BD90-A0251E8230D6}" type="slidenum">
              <a:rPr lang="en-GB" smtClean="0"/>
              <a:t>‹#›</a:t>
            </a:fld>
            <a:endParaRPr lang="en-GB"/>
          </a:p>
        </p:txBody>
      </p:sp>
    </p:spTree>
    <p:extLst>
      <p:ext uri="{BB962C8B-B14F-4D97-AF65-F5344CB8AC3E}">
        <p14:creationId xmlns:p14="http://schemas.microsoft.com/office/powerpoint/2010/main" val="2587677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6EDD8-EF97-4A4B-9C7D-DF54FB7E66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6582D37-F5DC-494C-92DD-9199938AAA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0437145-492B-42C4-B4EA-EFC8397AB0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4F32414-F406-414A-9E69-369439B91501}"/>
              </a:ext>
            </a:extLst>
          </p:cNvPr>
          <p:cNvSpPr>
            <a:spLocks noGrp="1"/>
          </p:cNvSpPr>
          <p:nvPr>
            <p:ph type="dt" sz="half" idx="10"/>
          </p:nvPr>
        </p:nvSpPr>
        <p:spPr/>
        <p:txBody>
          <a:bodyPr/>
          <a:lstStyle/>
          <a:p>
            <a:fld id="{1F102AD4-115B-4DAF-9A4B-FC641A208A4A}" type="datetimeFigureOut">
              <a:rPr lang="en-GB" smtClean="0"/>
              <a:t>02/10/2020</a:t>
            </a:fld>
            <a:endParaRPr lang="en-GB"/>
          </a:p>
        </p:txBody>
      </p:sp>
      <p:sp>
        <p:nvSpPr>
          <p:cNvPr id="6" name="Footer Placeholder 5">
            <a:extLst>
              <a:ext uri="{FF2B5EF4-FFF2-40B4-BE49-F238E27FC236}">
                <a16:creationId xmlns:a16="http://schemas.microsoft.com/office/drawing/2014/main" id="{67FFFCAF-A601-4E7B-993D-A57BE8D7813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72EA158-2FF5-4D01-8B99-ABC8DCD8D45F}"/>
              </a:ext>
            </a:extLst>
          </p:cNvPr>
          <p:cNvSpPr>
            <a:spLocks noGrp="1"/>
          </p:cNvSpPr>
          <p:nvPr>
            <p:ph type="sldNum" sz="quarter" idx="12"/>
          </p:nvPr>
        </p:nvSpPr>
        <p:spPr/>
        <p:txBody>
          <a:bodyPr/>
          <a:lstStyle/>
          <a:p>
            <a:fld id="{7FB5879E-6AE4-4D0F-BD90-A0251E8230D6}" type="slidenum">
              <a:rPr lang="en-GB" smtClean="0"/>
              <a:t>‹#›</a:t>
            </a:fld>
            <a:endParaRPr lang="en-GB"/>
          </a:p>
        </p:txBody>
      </p:sp>
    </p:spTree>
    <p:extLst>
      <p:ext uri="{BB962C8B-B14F-4D97-AF65-F5344CB8AC3E}">
        <p14:creationId xmlns:p14="http://schemas.microsoft.com/office/powerpoint/2010/main" val="346277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9A1BF-2994-456A-8BFD-6611E7E78E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C6CBB8D-7450-4892-9139-AA01715BD1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7F90011-C5EA-46DC-A500-6D8FD49A74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ADB18C7-149A-4F82-AF01-6AFDFCC25D95}"/>
              </a:ext>
            </a:extLst>
          </p:cNvPr>
          <p:cNvSpPr>
            <a:spLocks noGrp="1"/>
          </p:cNvSpPr>
          <p:nvPr>
            <p:ph type="dt" sz="half" idx="10"/>
          </p:nvPr>
        </p:nvSpPr>
        <p:spPr/>
        <p:txBody>
          <a:bodyPr/>
          <a:lstStyle/>
          <a:p>
            <a:fld id="{1F102AD4-115B-4DAF-9A4B-FC641A208A4A}" type="datetimeFigureOut">
              <a:rPr lang="en-GB" smtClean="0"/>
              <a:t>02/10/2020</a:t>
            </a:fld>
            <a:endParaRPr lang="en-GB"/>
          </a:p>
        </p:txBody>
      </p:sp>
      <p:sp>
        <p:nvSpPr>
          <p:cNvPr id="6" name="Footer Placeholder 5">
            <a:extLst>
              <a:ext uri="{FF2B5EF4-FFF2-40B4-BE49-F238E27FC236}">
                <a16:creationId xmlns:a16="http://schemas.microsoft.com/office/drawing/2014/main" id="{392DF1C4-CB51-4A2D-B7AF-AA95B12A07D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F8D376-425E-42C7-AA8B-7E02F9768661}"/>
              </a:ext>
            </a:extLst>
          </p:cNvPr>
          <p:cNvSpPr>
            <a:spLocks noGrp="1"/>
          </p:cNvSpPr>
          <p:nvPr>
            <p:ph type="sldNum" sz="quarter" idx="12"/>
          </p:nvPr>
        </p:nvSpPr>
        <p:spPr/>
        <p:txBody>
          <a:bodyPr/>
          <a:lstStyle/>
          <a:p>
            <a:fld id="{7FB5879E-6AE4-4D0F-BD90-A0251E8230D6}" type="slidenum">
              <a:rPr lang="en-GB" smtClean="0"/>
              <a:t>‹#›</a:t>
            </a:fld>
            <a:endParaRPr lang="en-GB"/>
          </a:p>
        </p:txBody>
      </p:sp>
    </p:spTree>
    <p:extLst>
      <p:ext uri="{BB962C8B-B14F-4D97-AF65-F5344CB8AC3E}">
        <p14:creationId xmlns:p14="http://schemas.microsoft.com/office/powerpoint/2010/main" val="3786371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1000"/>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782A88-0F6D-4065-BC15-7A90A7F608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70A44DD-4E46-4BA4-9FA8-8A564D5C85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552C05-CF53-4934-89F6-EA266247B1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102AD4-115B-4DAF-9A4B-FC641A208A4A}" type="datetimeFigureOut">
              <a:rPr lang="en-GB" smtClean="0"/>
              <a:t>02/10/2020</a:t>
            </a:fld>
            <a:endParaRPr lang="en-GB"/>
          </a:p>
        </p:txBody>
      </p:sp>
      <p:sp>
        <p:nvSpPr>
          <p:cNvPr id="5" name="Footer Placeholder 4">
            <a:extLst>
              <a:ext uri="{FF2B5EF4-FFF2-40B4-BE49-F238E27FC236}">
                <a16:creationId xmlns:a16="http://schemas.microsoft.com/office/drawing/2014/main" id="{EFDC95C6-BC67-4B78-8C47-112ADBD98B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AFFCFE4-F0FB-4E50-90CF-E38D7C4B26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5879E-6AE4-4D0F-BD90-A0251E8230D6}" type="slidenum">
              <a:rPr lang="en-GB" smtClean="0"/>
              <a:t>‹#›</a:t>
            </a:fld>
            <a:endParaRPr lang="en-GB"/>
          </a:p>
        </p:txBody>
      </p:sp>
    </p:spTree>
    <p:extLst>
      <p:ext uri="{BB962C8B-B14F-4D97-AF65-F5344CB8AC3E}">
        <p14:creationId xmlns:p14="http://schemas.microsoft.com/office/powerpoint/2010/main" val="19364439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8.png"/><Relationship Id="rId4" Type="http://schemas.microsoft.com/office/2011/relationships/inkAction" Target="../ink/inkAction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9.png"/><Relationship Id="rId4" Type="http://schemas.microsoft.com/office/2011/relationships/inkAction" Target="../ink/inkAction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3.png"/><Relationship Id="rId5" Type="http://schemas.microsoft.com/office/2011/relationships/inkAction" Target="../ink/inkAction6.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5.png"/><Relationship Id="rId5" Type="http://schemas.microsoft.com/office/2011/relationships/inkAction" Target="../ink/inkAction7.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7.png"/><Relationship Id="rId5" Type="http://schemas.microsoft.com/office/2011/relationships/inkAction" Target="../ink/inkAction8.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8" Type="http://schemas.microsoft.com/office/2011/relationships/inkAction" Target="../ink/inkAction9.xml"/><Relationship Id="rId3" Type="http://schemas.openxmlformats.org/officeDocument/2006/relationships/audio" Target="../media/media19.m4a"/><Relationship Id="rId7" Type="http://schemas.openxmlformats.org/officeDocument/2006/relationships/image" Target="../media/image18.png"/><Relationship Id="rId2" Type="http://schemas.microsoft.com/office/2007/relationships/media" Target="../media/media19.m4a"/><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notesSlide" Target="../notesSlides/notesSlide2.xml"/><Relationship Id="rId10" Type="http://schemas.openxmlformats.org/officeDocument/2006/relationships/image" Target="../media/image2.png"/><Relationship Id="rId4" Type="http://schemas.openxmlformats.org/officeDocument/2006/relationships/slideLayout" Target="../slideLayouts/slideLayout7.xml"/><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2.xml"/><Relationship Id="rId7" Type="http://schemas.openxmlformats.org/officeDocument/2006/relationships/image" Target="../media/image22.jpeg"/><Relationship Id="rId12" Type="http://schemas.openxmlformats.org/officeDocument/2006/relationships/image" Target="../media/image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1.jpeg"/><Relationship Id="rId11" Type="http://schemas.openxmlformats.org/officeDocument/2006/relationships/image" Target="../media/image28.png"/><Relationship Id="rId5" Type="http://schemas.openxmlformats.org/officeDocument/2006/relationships/image" Target="../media/image20.jpeg"/><Relationship Id="rId10" Type="http://schemas.microsoft.com/office/2011/relationships/inkAction" Target="../ink/inkAction10.xml"/><Relationship Id="rId4" Type="http://schemas.openxmlformats.org/officeDocument/2006/relationships/image" Target="../media/image19.jpeg"/><Relationship Id="rId9" Type="http://schemas.openxmlformats.org/officeDocument/2006/relationships/image" Target="../media/image24.jpeg"/></Relationships>
</file>

<file path=ppt/slides/_rels/slide2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Layout" Target="../slideLayouts/slideLayout2.xml"/><Relationship Id="rId7" Type="http://schemas.openxmlformats.org/officeDocument/2006/relationships/image" Target="../media/image28.jpeg"/><Relationship Id="rId12" Type="http://schemas.openxmlformats.org/officeDocument/2006/relationships/image" Target="../media/image2.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7.jpeg"/><Relationship Id="rId11" Type="http://schemas.openxmlformats.org/officeDocument/2006/relationships/image" Target="../media/image35.png"/><Relationship Id="rId5" Type="http://schemas.openxmlformats.org/officeDocument/2006/relationships/image" Target="../media/image26.png"/><Relationship Id="rId10" Type="http://schemas.microsoft.com/office/2011/relationships/inkAction" Target="../ink/inkAction11.xml"/><Relationship Id="rId4" Type="http://schemas.openxmlformats.org/officeDocument/2006/relationships/image" Target="../media/image25.jpeg"/><Relationship Id="rId9"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11" Type="http://schemas.openxmlformats.org/officeDocument/2006/relationships/image" Target="../media/image3.png"/><Relationship Id="rId5" Type="http://schemas.openxmlformats.org/officeDocument/2006/relationships/diagramData" Target="../diagrams/data1.xml"/><Relationship Id="rId10" Type="http://schemas.microsoft.com/office/2011/relationships/inkAction" Target="../ink/inkAction1.xml"/><Relationship Id="rId4" Type="http://schemas.openxmlformats.org/officeDocument/2006/relationships/notesSlide" Target="../notesSlides/notesSlide1.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2.png"/><Relationship Id="rId2" Type="http://schemas.microsoft.com/office/2007/relationships/media" Target="../media/media8.m4a"/><Relationship Id="rId1" Type="http://schemas.openxmlformats.org/officeDocument/2006/relationships/tags" Target="../tags/tag1.xml"/><Relationship Id="rId6" Type="http://schemas.openxmlformats.org/officeDocument/2006/relationships/image" Target="../media/image5.png"/><Relationship Id="rId5" Type="http://schemas.microsoft.com/office/2011/relationships/inkAction" Target="../ink/inkAction2.xml"/><Relationship Id="rId4"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microsoft.com/office/2011/relationships/inkAction" Target="../ink/inkAction3.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10B11-E1BA-437C-A2DE-757AF8BD00E5}"/>
              </a:ext>
            </a:extLst>
          </p:cNvPr>
          <p:cNvSpPr>
            <a:spLocks noGrp="1"/>
          </p:cNvSpPr>
          <p:nvPr>
            <p:ph type="ctrTitle"/>
          </p:nvPr>
        </p:nvSpPr>
        <p:spPr>
          <a:xfrm>
            <a:off x="1455349" y="1517068"/>
            <a:ext cx="9144000" cy="2387600"/>
          </a:xfrm>
        </p:spPr>
        <p:txBody>
          <a:bodyPr>
            <a:normAutofit/>
          </a:bodyPr>
          <a:lstStyle/>
          <a:p>
            <a:r>
              <a:rPr lang="en-GB" dirty="0"/>
              <a:t>Mastery in Maths</a:t>
            </a:r>
            <a:br>
              <a:rPr lang="en-GB" dirty="0"/>
            </a:br>
            <a:endParaRPr lang="en-GB" dirty="0"/>
          </a:p>
        </p:txBody>
      </p:sp>
      <p:pic>
        <p:nvPicPr>
          <p:cNvPr id="3" name="Audio 2">
            <a:hlinkClick r:id="" action="ppaction://media"/>
            <a:extLst>
              <a:ext uri="{FF2B5EF4-FFF2-40B4-BE49-F238E27FC236}">
                <a16:creationId xmlns:a16="http://schemas.microsoft.com/office/drawing/2014/main" id="{362E0E5C-8F2E-4BEC-9682-81E8F4E98F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47793505"/>
      </p:ext>
    </p:extLst>
  </p:cSld>
  <p:clrMapOvr>
    <a:masterClrMapping/>
  </p:clrMapOvr>
  <mc:AlternateContent xmlns:mc="http://schemas.openxmlformats.org/markup-compatibility/2006" xmlns:p14="http://schemas.microsoft.com/office/powerpoint/2010/main">
    <mc:Choice Requires="p14">
      <p:transition spd="slow" p14:dur="2000" advTm="13918"/>
    </mc:Choice>
    <mc:Fallback xmlns="">
      <p:transition spd="slow" advTm="13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solidFill>
                  <a:srgbClr val="FF0000"/>
                </a:solidFill>
              </a:rPr>
              <a:t>How do we help children to communicate their reasoning?</a:t>
            </a:r>
          </a:p>
        </p:txBody>
      </p:sp>
      <p:sp>
        <p:nvSpPr>
          <p:cNvPr id="3" name="Content Placeholder 2"/>
          <p:cNvSpPr>
            <a:spLocks noGrp="1"/>
          </p:cNvSpPr>
          <p:nvPr>
            <p:ph idx="1"/>
          </p:nvPr>
        </p:nvSpPr>
        <p:spPr>
          <a:xfrm>
            <a:off x="6747190" y="1756981"/>
            <a:ext cx="5135880" cy="4351338"/>
          </a:xfrm>
        </p:spPr>
        <p:txBody>
          <a:bodyPr>
            <a:normAutofit/>
          </a:bodyPr>
          <a:lstStyle/>
          <a:p>
            <a:pPr lvl="1"/>
            <a:endParaRPr lang="en-GB" dirty="0"/>
          </a:p>
          <a:p>
            <a:pPr lvl="1"/>
            <a:r>
              <a:rPr lang="en-GB" dirty="0"/>
              <a:t>I think this because</a:t>
            </a:r>
          </a:p>
          <a:p>
            <a:pPr lvl="1"/>
            <a:r>
              <a:rPr lang="en-GB" dirty="0"/>
              <a:t>If this is true then</a:t>
            </a:r>
          </a:p>
          <a:p>
            <a:pPr lvl="1"/>
            <a:r>
              <a:rPr lang="en-GB" dirty="0"/>
              <a:t>I know that the next one is….. because</a:t>
            </a:r>
          </a:p>
          <a:p>
            <a:pPr lvl="1"/>
            <a:r>
              <a:rPr lang="en-GB" dirty="0"/>
              <a:t>This can’t work because</a:t>
            </a:r>
          </a:p>
          <a:p>
            <a:pPr lvl="1"/>
            <a:r>
              <a:rPr lang="en-GB" dirty="0"/>
              <a:t>When I tried….I noticed that</a:t>
            </a:r>
          </a:p>
          <a:p>
            <a:pPr lvl="1"/>
            <a:r>
              <a:rPr lang="en-GB" dirty="0"/>
              <a:t>The pattern looks like</a:t>
            </a:r>
          </a:p>
          <a:p>
            <a:pPr lvl="1"/>
            <a:r>
              <a:rPr lang="en-GB" dirty="0"/>
              <a:t>All the numbers begin with</a:t>
            </a:r>
          </a:p>
        </p:txBody>
      </p:sp>
      <p:sp>
        <p:nvSpPr>
          <p:cNvPr id="4" name="Rectangle 3"/>
          <p:cNvSpPr/>
          <p:nvPr/>
        </p:nvSpPr>
        <p:spPr>
          <a:xfrm>
            <a:off x="257442" y="1907462"/>
            <a:ext cx="6985246" cy="4893647"/>
          </a:xfrm>
          <a:prstGeom prst="rect">
            <a:avLst/>
          </a:prstGeom>
        </p:spPr>
        <p:txBody>
          <a:bodyPr wrap="square">
            <a:spAutoFit/>
          </a:bodyPr>
          <a:lstStyle/>
          <a:p>
            <a:r>
              <a:rPr lang="en-GB" sz="2400" dirty="0"/>
              <a:t>I am going to count to 20. </a:t>
            </a:r>
          </a:p>
          <a:p>
            <a:endParaRPr lang="en-GB" sz="2400" dirty="0"/>
          </a:p>
          <a:p>
            <a:r>
              <a:rPr lang="en-GB" sz="2400" dirty="0"/>
              <a:t>I start at 8. </a:t>
            </a:r>
          </a:p>
          <a:p>
            <a:r>
              <a:rPr lang="en-GB" sz="2400" dirty="0"/>
              <a:t>Will I say 11? </a:t>
            </a:r>
          </a:p>
          <a:p>
            <a:r>
              <a:rPr lang="en-GB" sz="2400" dirty="0"/>
              <a:t>Convince me. </a:t>
            </a:r>
          </a:p>
          <a:p>
            <a:endParaRPr lang="en-GB" sz="2400" dirty="0"/>
          </a:p>
          <a:p>
            <a:r>
              <a:rPr lang="en-GB" sz="2400" dirty="0"/>
              <a:t>Spot the mistake: </a:t>
            </a:r>
          </a:p>
          <a:p>
            <a:endParaRPr lang="en-GB" sz="2400" dirty="0"/>
          </a:p>
          <a:p>
            <a:r>
              <a:rPr lang="en-GB" sz="2400" dirty="0"/>
              <a:t>19, 18, 16, 15, 14 </a:t>
            </a:r>
          </a:p>
          <a:p>
            <a:r>
              <a:rPr lang="en-GB" sz="2400" dirty="0"/>
              <a:t>What is wrong with this sequence of numbers? </a:t>
            </a:r>
          </a:p>
          <a:p>
            <a:endParaRPr lang="en-GB" sz="2400" dirty="0"/>
          </a:p>
          <a:p>
            <a:r>
              <a:rPr lang="en-GB" sz="2400" dirty="0"/>
              <a:t>I count backwards from 20 </a:t>
            </a:r>
          </a:p>
          <a:p>
            <a:r>
              <a:rPr lang="en-GB" sz="2400" dirty="0"/>
              <a:t>How many steps does it take me to get to 7? 	</a:t>
            </a: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5" name="Ink 4">
                <a:extLst>
                  <a:ext uri="{FF2B5EF4-FFF2-40B4-BE49-F238E27FC236}">
                    <a16:creationId xmlns:a16="http://schemas.microsoft.com/office/drawing/2014/main" id="{C73071A7-CF4F-4214-8F88-6F6096C54F8C}"/>
                  </a:ext>
                </a:extLst>
              </p14:cNvPr>
              <p14:cNvContentPartPr/>
              <p14:nvPr>
                <p:extLst>
                  <p:ext uri="{42D2F446-02D8-4167-A562-619A0277C38B}">
                    <p15:isNarration xmlns:p15="http://schemas.microsoft.com/office/powerpoint/2012/main" val="1"/>
                  </p:ext>
                </p:extLst>
              </p14:nvPr>
            </p14:nvContentPartPr>
            <p14:xfrm>
              <a:off x="178560" y="1291680"/>
              <a:ext cx="8309520" cy="4665960"/>
            </p14:xfrm>
          </p:contentPart>
        </mc:Choice>
        <mc:Fallback xmlns="">
          <p:pic>
            <p:nvPicPr>
              <p:cNvPr id="5" name="Ink 4">
                <a:extLst>
                  <a:ext uri="{FF2B5EF4-FFF2-40B4-BE49-F238E27FC236}">
                    <a16:creationId xmlns:a16="http://schemas.microsoft.com/office/drawing/2014/main" id="{C73071A7-CF4F-4214-8F88-6F6096C54F8C}"/>
                  </a:ext>
                </a:extLst>
              </p:cNvPr>
              <p:cNvPicPr>
                <a:picLocks noGrp="1" noRot="1" noChangeAspect="1" noMove="1" noResize="1" noEditPoints="1" noAdjustHandles="1" noChangeArrowheads="1" noChangeShapeType="1"/>
              </p:cNvPicPr>
              <p:nvPr/>
            </p:nvPicPr>
            <p:blipFill>
              <a:blip r:embed="rId5"/>
              <a:stretch>
                <a:fillRect/>
              </a:stretch>
            </p:blipFill>
            <p:spPr>
              <a:xfrm>
                <a:off x="169200" y="1282320"/>
                <a:ext cx="8328240" cy="4684680"/>
              </a:xfrm>
              <a:prstGeom prst="rect">
                <a:avLst/>
              </a:prstGeom>
            </p:spPr>
          </p:pic>
        </mc:Fallback>
      </mc:AlternateContent>
      <p:pic>
        <p:nvPicPr>
          <p:cNvPr id="6" name="Audio 5">
            <a:hlinkClick r:id="" action="ppaction://media"/>
            <a:extLst>
              <a:ext uri="{FF2B5EF4-FFF2-40B4-BE49-F238E27FC236}">
                <a16:creationId xmlns:a16="http://schemas.microsoft.com/office/drawing/2014/main" id="{73EAEF7C-1BE9-4F79-BB18-E59537FD19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03668736"/>
      </p:ext>
    </p:extLst>
  </p:cSld>
  <p:clrMapOvr>
    <a:masterClrMapping/>
  </p:clrMapOvr>
  <mc:AlternateContent xmlns:mc="http://schemas.openxmlformats.org/markup-compatibility/2006" xmlns:p14="http://schemas.microsoft.com/office/powerpoint/2010/main">
    <mc:Choice Requires="p14">
      <p:transition spd="slow" p14:dur="2000" advTm="131772"/>
    </mc:Choice>
    <mc:Fallback xmlns="">
      <p:transition spd="slow" advTm="131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Show Stopper – Problem Solving</a:t>
            </a:r>
          </a:p>
        </p:txBody>
      </p:sp>
      <p:sp>
        <p:nvSpPr>
          <p:cNvPr id="3" name="Content Placeholder 2"/>
          <p:cNvSpPr>
            <a:spLocks noGrp="1"/>
          </p:cNvSpPr>
          <p:nvPr>
            <p:ph idx="1"/>
          </p:nvPr>
        </p:nvSpPr>
        <p:spPr>
          <a:xfrm>
            <a:off x="838200" y="1825624"/>
            <a:ext cx="5542280" cy="4615815"/>
          </a:xfrm>
        </p:spPr>
        <p:txBody>
          <a:bodyPr>
            <a:normAutofit/>
          </a:bodyPr>
          <a:lstStyle/>
          <a:p>
            <a:r>
              <a:rPr lang="en-GB" dirty="0"/>
              <a:t>Sophie went to the shop and brought 5 bananas and 6 apples.  How many pieces of fruit did she buy altogether?</a:t>
            </a:r>
          </a:p>
          <a:p>
            <a:r>
              <a:rPr lang="en-GB" dirty="0"/>
              <a:t>Altogether Sophie and Ethan have 13 apples.   Sophie has 6 apples.  How many has Ethan got?</a:t>
            </a:r>
          </a:p>
          <a:p>
            <a:r>
              <a:rPr lang="en-GB" dirty="0"/>
              <a:t>Sophie and Ethan have 20 apples.  They both have an even amount each?  How many could they have?</a:t>
            </a:r>
          </a:p>
        </p:txBody>
      </p:sp>
      <p:sp>
        <p:nvSpPr>
          <p:cNvPr id="4" name="TextBox 3"/>
          <p:cNvSpPr txBox="1"/>
          <p:nvPr/>
        </p:nvSpPr>
        <p:spPr>
          <a:xfrm>
            <a:off x="6827520" y="1727200"/>
            <a:ext cx="4714240" cy="4154984"/>
          </a:xfrm>
          <a:prstGeom prst="rect">
            <a:avLst/>
          </a:prstGeom>
          <a:noFill/>
        </p:spPr>
        <p:txBody>
          <a:bodyPr wrap="square" rtlCol="0">
            <a:spAutoFit/>
          </a:bodyPr>
          <a:lstStyle/>
          <a:p>
            <a:r>
              <a:rPr lang="en-GB" sz="4400" dirty="0"/>
              <a:t>5 + 6 = ?</a:t>
            </a:r>
          </a:p>
          <a:p>
            <a:endParaRPr lang="en-GB" sz="4400" dirty="0"/>
          </a:p>
          <a:p>
            <a:endParaRPr lang="en-GB" sz="4400" dirty="0"/>
          </a:p>
          <a:p>
            <a:r>
              <a:rPr lang="en-GB" sz="4400" dirty="0"/>
              <a:t>6 + ? = 13</a:t>
            </a:r>
          </a:p>
          <a:p>
            <a:endParaRPr lang="en-GB" sz="4400" dirty="0"/>
          </a:p>
          <a:p>
            <a:r>
              <a:rPr lang="en-GB" sz="4400" dirty="0"/>
              <a:t>? + ? = 20</a:t>
            </a: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5" name="Ink 4">
                <a:extLst>
                  <a:ext uri="{FF2B5EF4-FFF2-40B4-BE49-F238E27FC236}">
                    <a16:creationId xmlns:a16="http://schemas.microsoft.com/office/drawing/2014/main" id="{CBDCE89B-96F5-48D4-8BD9-6263760EB505}"/>
                  </a:ext>
                </a:extLst>
              </p14:cNvPr>
              <p14:cNvContentPartPr/>
              <p14:nvPr>
                <p:extLst>
                  <p:ext uri="{42D2F446-02D8-4167-A562-619A0277C38B}">
                    <p15:isNarration xmlns:p15="http://schemas.microsoft.com/office/powerpoint/2012/main" val="1"/>
                  </p:ext>
                </p:extLst>
              </p14:nvPr>
            </p14:nvContentPartPr>
            <p14:xfrm>
              <a:off x="4035960" y="3059280"/>
              <a:ext cx="6984000" cy="2541240"/>
            </p14:xfrm>
          </p:contentPart>
        </mc:Choice>
        <mc:Fallback xmlns="">
          <p:pic>
            <p:nvPicPr>
              <p:cNvPr id="5" name="Ink 4">
                <a:extLst>
                  <a:ext uri="{FF2B5EF4-FFF2-40B4-BE49-F238E27FC236}">
                    <a16:creationId xmlns:a16="http://schemas.microsoft.com/office/drawing/2014/main" id="{CBDCE89B-96F5-48D4-8BD9-6263760EB505}"/>
                  </a:ext>
                </a:extLst>
              </p:cNvPr>
              <p:cNvPicPr>
                <a:picLocks noGrp="1" noRot="1" noChangeAspect="1" noMove="1" noResize="1" noEditPoints="1" noAdjustHandles="1" noChangeArrowheads="1" noChangeShapeType="1"/>
              </p:cNvPicPr>
              <p:nvPr/>
            </p:nvPicPr>
            <p:blipFill>
              <a:blip r:embed="rId5"/>
              <a:stretch>
                <a:fillRect/>
              </a:stretch>
            </p:blipFill>
            <p:spPr>
              <a:xfrm>
                <a:off x="4026600" y="3049920"/>
                <a:ext cx="7002720" cy="2559960"/>
              </a:xfrm>
              <a:prstGeom prst="rect">
                <a:avLst/>
              </a:prstGeom>
            </p:spPr>
          </p:pic>
        </mc:Fallback>
      </mc:AlternateContent>
      <p:pic>
        <p:nvPicPr>
          <p:cNvPr id="6" name="Audio 5">
            <a:hlinkClick r:id="" action="ppaction://media"/>
            <a:extLst>
              <a:ext uri="{FF2B5EF4-FFF2-40B4-BE49-F238E27FC236}">
                <a16:creationId xmlns:a16="http://schemas.microsoft.com/office/drawing/2014/main" id="{FCB35797-1FB7-4F72-B7F0-1F18EE5CD9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06416724"/>
      </p:ext>
    </p:extLst>
  </p:cSld>
  <p:clrMapOvr>
    <a:masterClrMapping/>
  </p:clrMapOvr>
  <mc:AlternateContent xmlns:mc="http://schemas.openxmlformats.org/markup-compatibility/2006" xmlns:p14="http://schemas.microsoft.com/office/powerpoint/2010/main">
    <mc:Choice Requires="p14">
      <p:transition spd="slow" p14:dur="2000" advTm="200828"/>
    </mc:Choice>
    <mc:Fallback xmlns="">
      <p:transition spd="slow" advTm="200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creen Shot 2017-11-28 at 19.41.2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301" y="-223094"/>
            <a:ext cx="11934559" cy="7490840"/>
          </a:xfrm>
          <a:prstGeom prst="rect">
            <a:avLst/>
          </a:prstGeom>
        </p:spPr>
      </p:pic>
      <p:pic>
        <p:nvPicPr>
          <p:cNvPr id="5" name="Audio 4">
            <a:hlinkClick r:id="" action="ppaction://media"/>
            <a:extLst>
              <a:ext uri="{FF2B5EF4-FFF2-40B4-BE49-F238E27FC236}">
                <a16:creationId xmlns:a16="http://schemas.microsoft.com/office/drawing/2014/main" id="{4985B8B5-ADB6-4A25-962F-D156F1D717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22834795"/>
      </p:ext>
    </p:extLst>
  </p:cSld>
  <p:clrMapOvr>
    <a:masterClrMapping/>
  </p:clrMapOvr>
  <mc:AlternateContent xmlns:mc="http://schemas.openxmlformats.org/markup-compatibility/2006" xmlns:p14="http://schemas.microsoft.com/office/powerpoint/2010/main">
    <mc:Choice Requires="p14">
      <p:transition spd="slow" p14:dur="2000" advTm="27956"/>
    </mc:Choice>
    <mc:Fallback xmlns="">
      <p:transition spd="slow" advTm="27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creen Shot 2017-11-28 at 19.41.4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7667820"/>
          </a:xfrm>
          <a:prstGeom prst="rect">
            <a:avLst/>
          </a:prstGeom>
        </p:spPr>
      </p:pic>
      <p:pic>
        <p:nvPicPr>
          <p:cNvPr id="5" name="Audio 4">
            <a:hlinkClick r:id="" action="ppaction://media"/>
            <a:extLst>
              <a:ext uri="{FF2B5EF4-FFF2-40B4-BE49-F238E27FC236}">
                <a16:creationId xmlns:a16="http://schemas.microsoft.com/office/drawing/2014/main" id="{F3A8627B-02FD-46AB-AE2A-E68909D697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0216825"/>
      </p:ext>
    </p:extLst>
  </p:cSld>
  <p:clrMapOvr>
    <a:masterClrMapping/>
  </p:clrMapOvr>
  <mc:AlternateContent xmlns:mc="http://schemas.openxmlformats.org/markup-compatibility/2006" xmlns:p14="http://schemas.microsoft.com/office/powerpoint/2010/main">
    <mc:Choice Requires="p14">
      <p:transition spd="slow" p14:dur="2000" advTm="18227"/>
    </mc:Choice>
    <mc:Fallback xmlns="">
      <p:transition spd="slow" advTm="18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7-11-28 at 19.43.0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8462" y="0"/>
            <a:ext cx="7063200" cy="68580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78E29F42-1C60-4F44-BBB0-A2DB29DEA262}"/>
                  </a:ext>
                </a:extLst>
              </p14:cNvPr>
              <p14:cNvContentPartPr/>
              <p14:nvPr>
                <p:extLst>
                  <p:ext uri="{42D2F446-02D8-4167-A562-619A0277C38B}">
                    <p15:isNarration xmlns:p15="http://schemas.microsoft.com/office/powerpoint/2012/main" val="1"/>
                  </p:ext>
                </p:extLst>
              </p14:nvPr>
            </p14:nvContentPartPr>
            <p14:xfrm>
              <a:off x="4248360" y="4147200"/>
              <a:ext cx="1461600" cy="68040"/>
            </p14:xfrm>
          </p:contentPart>
        </mc:Choice>
        <mc:Fallback xmlns="">
          <p:pic>
            <p:nvPicPr>
              <p:cNvPr id="2" name="Ink 1">
                <a:extLst>
                  <a:ext uri="{FF2B5EF4-FFF2-40B4-BE49-F238E27FC236}">
                    <a16:creationId xmlns:a16="http://schemas.microsoft.com/office/drawing/2014/main" id="{78E29F42-1C60-4F44-BBB0-A2DB29DEA262}"/>
                  </a:ext>
                </a:extLst>
              </p:cNvPr>
              <p:cNvPicPr>
                <a:picLocks noGrp="1" noRot="1" noChangeAspect="1" noMove="1" noResize="1" noEditPoints="1" noAdjustHandles="1" noChangeArrowheads="1" noChangeShapeType="1"/>
              </p:cNvPicPr>
              <p:nvPr/>
            </p:nvPicPr>
            <p:blipFill>
              <a:blip r:embed="rId6"/>
              <a:stretch>
                <a:fillRect/>
              </a:stretch>
            </p:blipFill>
            <p:spPr>
              <a:xfrm>
                <a:off x="4239000" y="4137840"/>
                <a:ext cx="1480320" cy="86760"/>
              </a:xfrm>
              <a:prstGeom prst="rect">
                <a:avLst/>
              </a:prstGeom>
            </p:spPr>
          </p:pic>
        </mc:Fallback>
      </mc:AlternateContent>
      <p:pic>
        <p:nvPicPr>
          <p:cNvPr id="3" name="Audio 2">
            <a:hlinkClick r:id="" action="ppaction://media"/>
            <a:extLst>
              <a:ext uri="{FF2B5EF4-FFF2-40B4-BE49-F238E27FC236}">
                <a16:creationId xmlns:a16="http://schemas.microsoft.com/office/drawing/2014/main" id="{030A1B15-F691-48B7-8AC2-B99A4E052E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95723287"/>
      </p:ext>
    </p:extLst>
  </p:cSld>
  <p:clrMapOvr>
    <a:masterClrMapping/>
  </p:clrMapOvr>
  <mc:AlternateContent xmlns:mc="http://schemas.openxmlformats.org/markup-compatibility/2006" xmlns:p14="http://schemas.microsoft.com/office/powerpoint/2010/main">
    <mc:Choice Requires="p14">
      <p:transition spd="slow" p14:dur="2000" advTm="48692"/>
    </mc:Choice>
    <mc:Fallback xmlns="">
      <p:transition spd="slow" advTm="48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11-28 at 19.44.3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199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56A03234-AE2A-4462-BDC0-A06B09A55044}"/>
                  </a:ext>
                </a:extLst>
              </p14:cNvPr>
              <p14:cNvContentPartPr/>
              <p14:nvPr>
                <p:extLst>
                  <p:ext uri="{42D2F446-02D8-4167-A562-619A0277C38B}">
                    <p15:isNarration xmlns:p15="http://schemas.microsoft.com/office/powerpoint/2012/main" val="1"/>
                  </p:ext>
                </p:extLst>
              </p14:nvPr>
            </p14:nvContentPartPr>
            <p14:xfrm>
              <a:off x="2124000" y="2336760"/>
              <a:ext cx="9125280" cy="3960720"/>
            </p14:xfrm>
          </p:contentPart>
        </mc:Choice>
        <mc:Fallback xmlns="">
          <p:pic>
            <p:nvPicPr>
              <p:cNvPr id="2" name="Ink 1">
                <a:extLst>
                  <a:ext uri="{FF2B5EF4-FFF2-40B4-BE49-F238E27FC236}">
                    <a16:creationId xmlns:a16="http://schemas.microsoft.com/office/drawing/2014/main" id="{56A03234-AE2A-4462-BDC0-A06B09A55044}"/>
                  </a:ext>
                </a:extLst>
              </p:cNvPr>
              <p:cNvPicPr>
                <a:picLocks noGrp="1" noRot="1" noChangeAspect="1" noMove="1" noResize="1" noEditPoints="1" noAdjustHandles="1" noChangeArrowheads="1" noChangeShapeType="1"/>
              </p:cNvPicPr>
              <p:nvPr/>
            </p:nvPicPr>
            <p:blipFill>
              <a:blip r:embed="rId6"/>
              <a:stretch>
                <a:fillRect/>
              </a:stretch>
            </p:blipFill>
            <p:spPr>
              <a:xfrm>
                <a:off x="2114640" y="2327400"/>
                <a:ext cx="9144000" cy="3979440"/>
              </a:xfrm>
              <a:prstGeom prst="rect">
                <a:avLst/>
              </a:prstGeom>
            </p:spPr>
          </p:pic>
        </mc:Fallback>
      </mc:AlternateContent>
      <p:pic>
        <p:nvPicPr>
          <p:cNvPr id="3" name="Audio 2">
            <a:hlinkClick r:id="" action="ppaction://media"/>
            <a:extLst>
              <a:ext uri="{FF2B5EF4-FFF2-40B4-BE49-F238E27FC236}">
                <a16:creationId xmlns:a16="http://schemas.microsoft.com/office/drawing/2014/main" id="{1BC42A3C-4685-4FD4-860C-A4CA46A94E7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62603297"/>
      </p:ext>
    </p:extLst>
  </p:cSld>
  <p:clrMapOvr>
    <a:masterClrMapping/>
  </p:clrMapOvr>
  <mc:AlternateContent xmlns:mc="http://schemas.openxmlformats.org/markup-compatibility/2006" xmlns:p14="http://schemas.microsoft.com/office/powerpoint/2010/main">
    <mc:Choice Requires="p14">
      <p:transition spd="slow" p14:dur="2000" advTm="83637"/>
    </mc:Choice>
    <mc:Fallback xmlns="">
      <p:transition spd="slow" advTm="83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79A9-A1A2-493B-8AAB-0DC24B12CCA6}"/>
              </a:ext>
            </a:extLst>
          </p:cNvPr>
          <p:cNvSpPr>
            <a:spLocks noGrp="1"/>
          </p:cNvSpPr>
          <p:nvPr>
            <p:ph type="title"/>
          </p:nvPr>
        </p:nvSpPr>
        <p:spPr/>
        <p:txBody>
          <a:bodyPr>
            <a:normAutofit fontScale="90000"/>
          </a:bodyPr>
          <a:lstStyle/>
          <a:p>
            <a:r>
              <a:rPr lang="en-GB" dirty="0"/>
              <a:t>Teachers will secure fluency and then go deeper by using reasoning and problem solving </a:t>
            </a:r>
          </a:p>
        </p:txBody>
      </p:sp>
      <p:sp>
        <p:nvSpPr>
          <p:cNvPr id="3" name="Content Placeholder 2">
            <a:extLst>
              <a:ext uri="{FF2B5EF4-FFF2-40B4-BE49-F238E27FC236}">
                <a16:creationId xmlns:a16="http://schemas.microsoft.com/office/drawing/2014/main" id="{39B91999-410A-43B9-8043-0444AE615B40}"/>
              </a:ext>
            </a:extLst>
          </p:cNvPr>
          <p:cNvSpPr>
            <a:spLocks noGrp="1"/>
          </p:cNvSpPr>
          <p:nvPr>
            <p:ph idx="1"/>
          </p:nvPr>
        </p:nvSpPr>
        <p:spPr/>
        <p:txBody>
          <a:bodyPr/>
          <a:lstStyle/>
          <a:p>
            <a:r>
              <a:rPr lang="en-GB" dirty="0"/>
              <a:t>For example, if the learning intention was to multiply and divide whole numbers and those involving decimals by 10, 100 and 1000 (Year 5) a series of questions may be …</a:t>
            </a:r>
          </a:p>
        </p:txBody>
      </p:sp>
      <p:pic>
        <p:nvPicPr>
          <p:cNvPr id="4" name="Audio 3">
            <a:hlinkClick r:id="" action="ppaction://media"/>
            <a:extLst>
              <a:ext uri="{FF2B5EF4-FFF2-40B4-BE49-F238E27FC236}">
                <a16:creationId xmlns:a16="http://schemas.microsoft.com/office/drawing/2014/main" id="{AADD8781-91E8-44EE-9AA8-1789C7C405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28435136"/>
      </p:ext>
    </p:extLst>
  </p:cSld>
  <p:clrMapOvr>
    <a:masterClrMapping/>
  </p:clrMapOvr>
  <mc:AlternateContent xmlns:mc="http://schemas.openxmlformats.org/markup-compatibility/2006" xmlns:p14="http://schemas.microsoft.com/office/powerpoint/2010/main">
    <mc:Choice Requires="p14">
      <p:transition spd="slow" p14:dur="2000" advTm="27492"/>
    </mc:Choice>
    <mc:Fallback xmlns="">
      <p:transition spd="slow" advTm="27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572225-E7C3-45A9-AEB7-68CCAC675A32}"/>
              </a:ext>
            </a:extLst>
          </p:cNvPr>
          <p:cNvPicPr>
            <a:picLocks noChangeAspect="1"/>
          </p:cNvPicPr>
          <p:nvPr/>
        </p:nvPicPr>
        <p:blipFill rotWithShape="1">
          <a:blip r:embed="rId4"/>
          <a:srcRect l="20027" t="17304" r="21489" b="9362"/>
          <a:stretch/>
        </p:blipFill>
        <p:spPr>
          <a:xfrm>
            <a:off x="1780161" y="217996"/>
            <a:ext cx="9105090" cy="6422007"/>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58051701-9B25-4BB6-AE4C-2B58EDDE6A32}"/>
                  </a:ext>
                </a:extLst>
              </p14:cNvPr>
              <p14:cNvContentPartPr/>
              <p14:nvPr>
                <p:extLst>
                  <p:ext uri="{42D2F446-02D8-4167-A562-619A0277C38B}">
                    <p15:isNarration xmlns:p15="http://schemas.microsoft.com/office/powerpoint/2012/main" val="1"/>
                  </p:ext>
                </p:extLst>
              </p14:nvPr>
            </p14:nvContentPartPr>
            <p14:xfrm>
              <a:off x="8819280" y="5379120"/>
              <a:ext cx="875520" cy="9000"/>
            </p14:xfrm>
          </p:contentPart>
        </mc:Choice>
        <mc:Fallback xmlns="">
          <p:pic>
            <p:nvPicPr>
              <p:cNvPr id="2" name="Ink 1">
                <a:extLst>
                  <a:ext uri="{FF2B5EF4-FFF2-40B4-BE49-F238E27FC236}">
                    <a16:creationId xmlns:a16="http://schemas.microsoft.com/office/drawing/2014/main" id="{58051701-9B25-4BB6-AE4C-2B58EDDE6A32}"/>
                  </a:ext>
                </a:extLst>
              </p:cNvPr>
              <p:cNvPicPr>
                <a:picLocks noGrp="1" noRot="1" noChangeAspect="1" noMove="1" noResize="1" noEditPoints="1" noAdjustHandles="1" noChangeArrowheads="1" noChangeShapeType="1"/>
              </p:cNvPicPr>
              <p:nvPr/>
            </p:nvPicPr>
            <p:blipFill>
              <a:blip r:embed="rId6"/>
              <a:stretch>
                <a:fillRect/>
              </a:stretch>
            </p:blipFill>
            <p:spPr>
              <a:xfrm>
                <a:off x="8809920" y="5369760"/>
                <a:ext cx="894240" cy="27720"/>
              </a:xfrm>
              <a:prstGeom prst="rect">
                <a:avLst/>
              </a:prstGeom>
            </p:spPr>
          </p:pic>
        </mc:Fallback>
      </mc:AlternateContent>
      <p:pic>
        <p:nvPicPr>
          <p:cNvPr id="3" name="Audio 2">
            <a:hlinkClick r:id="" action="ppaction://media"/>
            <a:extLst>
              <a:ext uri="{FF2B5EF4-FFF2-40B4-BE49-F238E27FC236}">
                <a16:creationId xmlns:a16="http://schemas.microsoft.com/office/drawing/2014/main" id="{896D446C-EA8B-4ED3-AE62-80623B40F13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26611561"/>
      </p:ext>
    </p:extLst>
  </p:cSld>
  <p:clrMapOvr>
    <a:masterClrMapping/>
  </p:clrMapOvr>
  <mc:AlternateContent xmlns:mc="http://schemas.openxmlformats.org/markup-compatibility/2006" xmlns:p14="http://schemas.microsoft.com/office/powerpoint/2010/main">
    <mc:Choice Requires="p14">
      <p:transition spd="slow" p14:dur="2000" advTm="64992"/>
    </mc:Choice>
    <mc:Fallback xmlns="">
      <p:transition spd="slow" advTm="64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8339" y="811313"/>
            <a:ext cx="10515600" cy="1325563"/>
          </a:xfrm>
        </p:spPr>
        <p:txBody>
          <a:bodyPr/>
          <a:lstStyle/>
          <a:p>
            <a:r>
              <a:rPr lang="en-US" dirty="0"/>
              <a:t>So…what strategies and manipulatives help children achieve mastery?</a:t>
            </a:r>
          </a:p>
        </p:txBody>
      </p:sp>
      <p:pic>
        <p:nvPicPr>
          <p:cNvPr id="4" name="Picture 3" descr="Unknown.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6868" y="2260883"/>
            <a:ext cx="3882785" cy="3882785"/>
          </a:xfrm>
          <a:prstGeom prst="rect">
            <a:avLst/>
          </a:prstGeom>
        </p:spPr>
      </p:pic>
      <p:pic>
        <p:nvPicPr>
          <p:cNvPr id="3" name="Audio 2">
            <a:hlinkClick r:id="" action="ppaction://media"/>
            <a:extLst>
              <a:ext uri="{FF2B5EF4-FFF2-40B4-BE49-F238E27FC236}">
                <a16:creationId xmlns:a16="http://schemas.microsoft.com/office/drawing/2014/main" id="{94E5E0A0-61E7-4ECC-86AA-AEE8B43D33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67236593"/>
      </p:ext>
    </p:extLst>
  </p:cSld>
  <p:clrMapOvr>
    <a:masterClrMapping/>
  </p:clrMapOvr>
  <mc:AlternateContent xmlns:mc="http://schemas.openxmlformats.org/markup-compatibility/2006" xmlns:p14="http://schemas.microsoft.com/office/powerpoint/2010/main">
    <mc:Choice Requires="p14">
      <p:transition spd="slow" p14:dur="2000" advTm="18970"/>
    </mc:Choice>
    <mc:Fallback xmlns="">
      <p:transition spd="slow" advTm="18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124" y="1666083"/>
            <a:ext cx="2997876"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932206" y="2092270"/>
            <a:ext cx="1939453" cy="707886"/>
          </a:xfrm>
          <a:prstGeom prst="rect">
            <a:avLst/>
          </a:prstGeom>
          <a:noFill/>
        </p:spPr>
        <p:txBody>
          <a:bodyPr wrap="none" rtlCol="0">
            <a:spAutoFit/>
          </a:bodyPr>
          <a:lstStyle/>
          <a:p>
            <a:r>
              <a:rPr lang="en-GB" sz="4000" dirty="0"/>
              <a:t>3 + 1 = 4</a:t>
            </a:r>
          </a:p>
        </p:txBody>
      </p:sp>
      <p:sp>
        <p:nvSpPr>
          <p:cNvPr id="5" name="TextBox 4"/>
          <p:cNvSpPr txBox="1"/>
          <p:nvPr/>
        </p:nvSpPr>
        <p:spPr>
          <a:xfrm>
            <a:off x="823961" y="412866"/>
            <a:ext cx="2061181" cy="707886"/>
          </a:xfrm>
          <a:prstGeom prst="rect">
            <a:avLst/>
          </a:prstGeom>
          <a:noFill/>
        </p:spPr>
        <p:txBody>
          <a:bodyPr wrap="none" rtlCol="0">
            <a:spAutoFit/>
          </a:bodyPr>
          <a:lstStyle/>
          <a:p>
            <a:r>
              <a:rPr lang="en-GB" sz="4000" dirty="0"/>
              <a:t>Concrete</a:t>
            </a:r>
          </a:p>
        </p:txBody>
      </p:sp>
      <p:sp>
        <p:nvSpPr>
          <p:cNvPr id="6" name="TextBox 5"/>
          <p:cNvSpPr txBox="1"/>
          <p:nvPr/>
        </p:nvSpPr>
        <p:spPr>
          <a:xfrm>
            <a:off x="4881653" y="466340"/>
            <a:ext cx="2784309" cy="707886"/>
          </a:xfrm>
          <a:prstGeom prst="rect">
            <a:avLst/>
          </a:prstGeom>
          <a:noFill/>
        </p:spPr>
        <p:txBody>
          <a:bodyPr wrap="square" rtlCol="0">
            <a:spAutoFit/>
          </a:bodyPr>
          <a:lstStyle/>
          <a:p>
            <a:r>
              <a:rPr lang="en-GB" sz="4000" dirty="0"/>
              <a:t>Pictorial</a:t>
            </a:r>
          </a:p>
        </p:txBody>
      </p:sp>
      <p:sp>
        <p:nvSpPr>
          <p:cNvPr id="7" name="TextBox 6"/>
          <p:cNvSpPr txBox="1"/>
          <p:nvPr/>
        </p:nvSpPr>
        <p:spPr>
          <a:xfrm>
            <a:off x="8906285" y="474740"/>
            <a:ext cx="1917913" cy="707886"/>
          </a:xfrm>
          <a:prstGeom prst="rect">
            <a:avLst/>
          </a:prstGeom>
          <a:noFill/>
        </p:spPr>
        <p:txBody>
          <a:bodyPr wrap="none" rtlCol="0">
            <a:spAutoFit/>
          </a:bodyPr>
          <a:lstStyle/>
          <a:p>
            <a:r>
              <a:rPr lang="en-GB" sz="4000" dirty="0"/>
              <a:t>Abstract</a:t>
            </a:r>
          </a:p>
        </p:txBody>
      </p:sp>
      <p:sp>
        <p:nvSpPr>
          <p:cNvPr id="8" name="Rectangle 7"/>
          <p:cNvSpPr/>
          <p:nvPr/>
        </p:nvSpPr>
        <p:spPr>
          <a:xfrm>
            <a:off x="695739" y="4509120"/>
            <a:ext cx="11088555" cy="1200329"/>
          </a:xfrm>
          <a:prstGeom prst="rect">
            <a:avLst/>
          </a:prstGeom>
        </p:spPr>
        <p:txBody>
          <a:bodyPr wrap="square">
            <a:spAutoFit/>
          </a:bodyPr>
          <a:lstStyle/>
          <a:p>
            <a:pPr algn="ctr"/>
            <a:r>
              <a:rPr lang="en-GB" sz="3600" dirty="0"/>
              <a:t>Concrete or pictorial representations support children to understand abstract concepts and deepen understanding.</a:t>
            </a:r>
          </a:p>
        </p:txBody>
      </p:sp>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98737" y="1727826"/>
            <a:ext cx="2885142" cy="1442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2" name="Ink 1">
                <a:extLst>
                  <a:ext uri="{FF2B5EF4-FFF2-40B4-BE49-F238E27FC236}">
                    <a16:creationId xmlns:a16="http://schemas.microsoft.com/office/drawing/2014/main" id="{5A7C2508-DBFB-4A33-9924-10610E30C5DA}"/>
                  </a:ext>
                </a:extLst>
              </p14:cNvPr>
              <p14:cNvContentPartPr/>
              <p14:nvPr>
                <p:extLst>
                  <p:ext uri="{42D2F446-02D8-4167-A562-619A0277C38B}">
                    <p15:isNarration xmlns:p15="http://schemas.microsoft.com/office/powerpoint/2012/main" val="1"/>
                  </p:ext>
                </p:extLst>
              </p14:nvPr>
            </p14:nvContentPartPr>
            <p14:xfrm>
              <a:off x="662760" y="1869480"/>
              <a:ext cx="6160320" cy="1266480"/>
            </p14:xfrm>
          </p:contentPart>
        </mc:Choice>
        <mc:Fallback xmlns="">
          <p:pic>
            <p:nvPicPr>
              <p:cNvPr id="2" name="Ink 1">
                <a:extLst>
                  <a:ext uri="{FF2B5EF4-FFF2-40B4-BE49-F238E27FC236}">
                    <a16:creationId xmlns:a16="http://schemas.microsoft.com/office/drawing/2014/main" id="{5A7C2508-DBFB-4A33-9924-10610E30C5DA}"/>
                  </a:ext>
                </a:extLst>
              </p:cNvPr>
              <p:cNvPicPr>
                <a:picLocks noGrp="1" noRot="1" noChangeAspect="1" noMove="1" noResize="1" noEditPoints="1" noAdjustHandles="1" noChangeArrowheads="1" noChangeShapeType="1"/>
              </p:cNvPicPr>
              <p:nvPr/>
            </p:nvPicPr>
            <p:blipFill>
              <a:blip r:embed="rId9"/>
              <a:stretch>
                <a:fillRect/>
              </a:stretch>
            </p:blipFill>
            <p:spPr>
              <a:xfrm>
                <a:off x="653400" y="1860120"/>
                <a:ext cx="6179040" cy="1285200"/>
              </a:xfrm>
              <a:prstGeom prst="rect">
                <a:avLst/>
              </a:prstGeom>
            </p:spPr>
          </p:pic>
        </mc:Fallback>
      </mc:AlternateContent>
      <p:pic>
        <p:nvPicPr>
          <p:cNvPr id="3" name="Audio 2">
            <a:hlinkClick r:id="" action="ppaction://media"/>
            <a:extLst>
              <a:ext uri="{FF2B5EF4-FFF2-40B4-BE49-F238E27FC236}">
                <a16:creationId xmlns:a16="http://schemas.microsoft.com/office/drawing/2014/main" id="{49242E40-BD9B-43C9-A791-FA8FA180EED5}"/>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4152912520"/>
      </p:ext>
    </p:extLst>
  </p:cSld>
  <p:clrMapOvr>
    <a:masterClrMapping/>
  </p:clrMapOvr>
  <mc:AlternateContent xmlns:mc="http://schemas.openxmlformats.org/markup-compatibility/2006" xmlns:p14="http://schemas.microsoft.com/office/powerpoint/2010/main">
    <mc:Choice Requires="p14">
      <p:transition spd="slow" p14:dur="2000" advTm="83568"/>
    </mc:Choice>
    <mc:Fallback xmlns="">
      <p:transition spd="slow" advTm="83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3"/>
                </p:tgtEl>
              </p:cMediaNode>
            </p:audio>
          </p:childTnLst>
        </p:cTn>
      </p:par>
    </p:tnLst>
    <p:bldLst>
      <p:bldP spid="4" grpId="0"/>
      <p:bldP spid="5" grpId="0"/>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E404B-C14B-41A7-A662-5879BFF2F7DD}"/>
              </a:ext>
            </a:extLst>
          </p:cNvPr>
          <p:cNvSpPr>
            <a:spLocks noGrp="1"/>
          </p:cNvSpPr>
          <p:nvPr>
            <p:ph type="title"/>
          </p:nvPr>
        </p:nvSpPr>
        <p:spPr/>
        <p:txBody>
          <a:bodyPr/>
          <a:lstStyle/>
          <a:p>
            <a:r>
              <a:rPr lang="en-GB" dirty="0"/>
              <a:t>Aims:</a:t>
            </a:r>
            <a:br>
              <a:rPr lang="en-GB" dirty="0"/>
            </a:br>
            <a:endParaRPr lang="en-GB" dirty="0"/>
          </a:p>
        </p:txBody>
      </p:sp>
      <p:sp>
        <p:nvSpPr>
          <p:cNvPr id="3" name="Content Placeholder 2">
            <a:extLst>
              <a:ext uri="{FF2B5EF4-FFF2-40B4-BE49-F238E27FC236}">
                <a16:creationId xmlns:a16="http://schemas.microsoft.com/office/drawing/2014/main" id="{540B109E-B6A5-48D2-AC80-6CDFF6634E17}"/>
              </a:ext>
            </a:extLst>
          </p:cNvPr>
          <p:cNvSpPr>
            <a:spLocks noGrp="1"/>
          </p:cNvSpPr>
          <p:nvPr>
            <p:ph idx="1"/>
          </p:nvPr>
        </p:nvSpPr>
        <p:spPr/>
        <p:txBody>
          <a:bodyPr/>
          <a:lstStyle/>
          <a:p>
            <a:r>
              <a:rPr lang="en-GB" sz="4000" dirty="0"/>
              <a:t>To know what the Curriculum says about Maths</a:t>
            </a:r>
          </a:p>
          <a:p>
            <a:r>
              <a:rPr lang="en-GB" sz="4000" dirty="0"/>
              <a:t>To look at what Mastery means and what underpins it</a:t>
            </a:r>
          </a:p>
          <a:p>
            <a:r>
              <a:rPr lang="en-GB" sz="4000" dirty="0"/>
              <a:t>To know the CPA approach</a:t>
            </a:r>
          </a:p>
          <a:p>
            <a:r>
              <a:rPr lang="en-GB" sz="4000" dirty="0"/>
              <a:t>To use some manipulatives</a:t>
            </a:r>
          </a:p>
          <a:p>
            <a:r>
              <a:rPr lang="en-GB" sz="4000" dirty="0"/>
              <a:t>To do some maths!</a:t>
            </a:r>
          </a:p>
          <a:p>
            <a:endParaRPr lang="en-GB" dirty="0"/>
          </a:p>
        </p:txBody>
      </p:sp>
      <p:pic>
        <p:nvPicPr>
          <p:cNvPr id="4" name="Audio 3">
            <a:hlinkClick r:id="" action="ppaction://media"/>
            <a:extLst>
              <a:ext uri="{FF2B5EF4-FFF2-40B4-BE49-F238E27FC236}">
                <a16:creationId xmlns:a16="http://schemas.microsoft.com/office/drawing/2014/main" id="{25586822-13B1-4B1F-8A66-FB4E3D9F81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48314567"/>
      </p:ext>
    </p:extLst>
  </p:cSld>
  <p:clrMapOvr>
    <a:masterClrMapping/>
  </p:clrMapOvr>
  <mc:AlternateContent xmlns:mc="http://schemas.openxmlformats.org/markup-compatibility/2006" xmlns:p14="http://schemas.microsoft.com/office/powerpoint/2010/main">
    <mc:Choice Requires="p14">
      <p:transition spd="slow" p14:dur="2000" advTm="42910"/>
    </mc:Choice>
    <mc:Fallback xmlns="">
      <p:transition spd="slow" advTm="42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Manipulatives</a:t>
            </a:r>
          </a:p>
        </p:txBody>
      </p:sp>
      <p:pic>
        <p:nvPicPr>
          <p:cNvPr id="4" name="Picture 3" descr="Unknown-4.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098" y="1706263"/>
            <a:ext cx="3975100" cy="2044700"/>
          </a:xfrm>
          <a:prstGeom prst="rect">
            <a:avLst/>
          </a:prstGeom>
        </p:spPr>
      </p:pic>
      <p:pic>
        <p:nvPicPr>
          <p:cNvPr id="5" name="Picture 4" descr="Unknown-3.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8497" y="1437151"/>
            <a:ext cx="2857500" cy="2857500"/>
          </a:xfrm>
          <a:prstGeom prst="rect">
            <a:avLst/>
          </a:prstGeom>
        </p:spPr>
      </p:pic>
      <p:pic>
        <p:nvPicPr>
          <p:cNvPr id="6" name="Picture 5" descr="Unknown-1.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77143" y="664903"/>
            <a:ext cx="2857500" cy="2857500"/>
          </a:xfrm>
          <a:prstGeom prst="rect">
            <a:avLst/>
          </a:prstGeom>
        </p:spPr>
      </p:pic>
      <p:pic>
        <p:nvPicPr>
          <p:cNvPr id="7" name="Picture 6" descr="Unknown-2.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3096" y="4251571"/>
            <a:ext cx="2046610" cy="2046610"/>
          </a:xfrm>
          <a:prstGeom prst="rect">
            <a:avLst/>
          </a:prstGeom>
        </p:spPr>
      </p:pic>
      <p:pic>
        <p:nvPicPr>
          <p:cNvPr id="8" name="Picture 7" descr="Unknown-10.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228" y="4389221"/>
            <a:ext cx="2745465" cy="1748891"/>
          </a:xfrm>
          <a:prstGeom prst="rect">
            <a:avLst/>
          </a:prstGeom>
        </p:spPr>
      </p:pic>
      <p:pic>
        <p:nvPicPr>
          <p:cNvPr id="9" name="Picture 8" descr="Unknown-9.jpe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7565" y="4646275"/>
            <a:ext cx="2012284" cy="2012284"/>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0">
            <p14:nvContentPartPr>
              <p14:cNvPr id="3" name="Ink 2">
                <a:extLst>
                  <a:ext uri="{FF2B5EF4-FFF2-40B4-BE49-F238E27FC236}">
                    <a16:creationId xmlns:a16="http://schemas.microsoft.com/office/drawing/2014/main" id="{5143221B-2D42-427C-98BF-4B4DC4E32ACD}"/>
                  </a:ext>
                </a:extLst>
              </p14:cNvPr>
              <p14:cNvContentPartPr/>
              <p14:nvPr>
                <p:extLst>
                  <p:ext uri="{42D2F446-02D8-4167-A562-619A0277C38B}">
                    <p15:isNarration xmlns:p15="http://schemas.microsoft.com/office/powerpoint/2012/main" val="1"/>
                  </p:ext>
                </p:extLst>
              </p14:nvPr>
            </p14:nvContentPartPr>
            <p14:xfrm>
              <a:off x="560880" y="1946160"/>
              <a:ext cx="10663200" cy="4402080"/>
            </p14:xfrm>
          </p:contentPart>
        </mc:Choice>
        <mc:Fallback xmlns="">
          <p:pic>
            <p:nvPicPr>
              <p:cNvPr id="3" name="Ink 2">
                <a:extLst>
                  <a:ext uri="{FF2B5EF4-FFF2-40B4-BE49-F238E27FC236}">
                    <a16:creationId xmlns:a16="http://schemas.microsoft.com/office/drawing/2014/main" id="{5143221B-2D42-427C-98BF-4B4DC4E32ACD}"/>
                  </a:ext>
                </a:extLst>
              </p:cNvPr>
              <p:cNvPicPr>
                <a:picLocks noGrp="1" noRot="1" noChangeAspect="1" noMove="1" noResize="1" noEditPoints="1" noAdjustHandles="1" noChangeArrowheads="1" noChangeShapeType="1"/>
              </p:cNvPicPr>
              <p:nvPr/>
            </p:nvPicPr>
            <p:blipFill>
              <a:blip r:embed="rId11"/>
              <a:stretch>
                <a:fillRect/>
              </a:stretch>
            </p:blipFill>
            <p:spPr>
              <a:xfrm>
                <a:off x="551520" y="1936800"/>
                <a:ext cx="10681920" cy="4420800"/>
              </a:xfrm>
              <a:prstGeom prst="rect">
                <a:avLst/>
              </a:prstGeom>
            </p:spPr>
          </p:pic>
        </mc:Fallback>
      </mc:AlternateContent>
      <p:pic>
        <p:nvPicPr>
          <p:cNvPr id="10" name="Audio 9">
            <a:hlinkClick r:id="" action="ppaction://media"/>
            <a:extLst>
              <a:ext uri="{FF2B5EF4-FFF2-40B4-BE49-F238E27FC236}">
                <a16:creationId xmlns:a16="http://schemas.microsoft.com/office/drawing/2014/main" id="{3A6B441B-B8ED-4C57-91DC-B1B52CC7EE8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46147632"/>
      </p:ext>
    </p:extLst>
  </p:cSld>
  <p:clrMapOvr>
    <a:masterClrMapping/>
  </p:clrMapOvr>
  <mc:AlternateContent xmlns:mc="http://schemas.openxmlformats.org/markup-compatibility/2006" xmlns:p14="http://schemas.microsoft.com/office/powerpoint/2010/main">
    <mc:Choice Requires="p14">
      <p:transition spd="slow" p14:dur="2000" advTm="225302"/>
    </mc:Choice>
    <mc:Fallback xmlns="">
      <p:transition spd="slow" advTm="225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Pictorial Representations</a:t>
            </a:r>
          </a:p>
        </p:txBody>
      </p:sp>
      <p:pic>
        <p:nvPicPr>
          <p:cNvPr id="4" name="Picture 3" descr="Unknown-5.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490" y="1644291"/>
            <a:ext cx="2501642" cy="2268438"/>
          </a:xfrm>
          <a:prstGeom prst="rect">
            <a:avLst/>
          </a:prstGeom>
        </p:spPr>
      </p:pic>
      <p:pic>
        <p:nvPicPr>
          <p:cNvPr id="5" name="Picture 4" descr="image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7012" y="1370432"/>
            <a:ext cx="4530970" cy="2718583"/>
          </a:xfrm>
          <a:prstGeom prst="rect">
            <a:avLst/>
          </a:prstGeom>
        </p:spPr>
      </p:pic>
      <p:pic>
        <p:nvPicPr>
          <p:cNvPr id="6" name="Picture 5" descr="images-1.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0926" y="1347157"/>
            <a:ext cx="3789994" cy="2838837"/>
          </a:xfrm>
          <a:prstGeom prst="rect">
            <a:avLst/>
          </a:prstGeom>
        </p:spPr>
      </p:pic>
      <p:pic>
        <p:nvPicPr>
          <p:cNvPr id="9" name="Picture 8" descr="images-3.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82966" y="3907892"/>
            <a:ext cx="3775807" cy="2828210"/>
          </a:xfrm>
          <a:prstGeom prst="rect">
            <a:avLst/>
          </a:prstGeom>
        </p:spPr>
      </p:pic>
      <p:pic>
        <p:nvPicPr>
          <p:cNvPr id="10" name="Picture 9" descr="images-4.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09794" y="3844644"/>
            <a:ext cx="2006800" cy="2835003"/>
          </a:xfrm>
          <a:prstGeom prst="rect">
            <a:avLst/>
          </a:prstGeom>
        </p:spPr>
      </p:pic>
      <p:pic>
        <p:nvPicPr>
          <p:cNvPr id="11" name="Picture 10" descr="Unknown-11.jpe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1972" y="4518467"/>
            <a:ext cx="3810000" cy="2133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0">
            <p14:nvContentPartPr>
              <p14:cNvPr id="3" name="Ink 2">
                <a:extLst>
                  <a:ext uri="{FF2B5EF4-FFF2-40B4-BE49-F238E27FC236}">
                    <a16:creationId xmlns:a16="http://schemas.microsoft.com/office/drawing/2014/main" id="{7403C8B7-4F93-4D5C-8EDB-B4F48D38F8FA}"/>
                  </a:ext>
                </a:extLst>
              </p14:cNvPr>
              <p14:cNvContentPartPr/>
              <p14:nvPr>
                <p:extLst>
                  <p:ext uri="{42D2F446-02D8-4167-A562-619A0277C38B}">
                    <p15:isNarration xmlns:p15="http://schemas.microsoft.com/office/powerpoint/2012/main" val="1"/>
                  </p:ext>
                </p:extLst>
              </p14:nvPr>
            </p14:nvContentPartPr>
            <p14:xfrm>
              <a:off x="3441240" y="1351080"/>
              <a:ext cx="7893000" cy="4215600"/>
            </p14:xfrm>
          </p:contentPart>
        </mc:Choice>
        <mc:Fallback xmlns="">
          <p:pic>
            <p:nvPicPr>
              <p:cNvPr id="3" name="Ink 2">
                <a:extLst>
                  <a:ext uri="{FF2B5EF4-FFF2-40B4-BE49-F238E27FC236}">
                    <a16:creationId xmlns:a16="http://schemas.microsoft.com/office/drawing/2014/main" id="{7403C8B7-4F93-4D5C-8EDB-B4F48D38F8FA}"/>
                  </a:ext>
                </a:extLst>
              </p:cNvPr>
              <p:cNvPicPr>
                <a:picLocks noGrp="1" noRot="1" noChangeAspect="1" noMove="1" noResize="1" noEditPoints="1" noAdjustHandles="1" noChangeArrowheads="1" noChangeShapeType="1"/>
              </p:cNvPicPr>
              <p:nvPr/>
            </p:nvPicPr>
            <p:blipFill>
              <a:blip r:embed="rId11"/>
              <a:stretch>
                <a:fillRect/>
              </a:stretch>
            </p:blipFill>
            <p:spPr>
              <a:xfrm>
                <a:off x="3431880" y="1341720"/>
                <a:ext cx="7911720" cy="4234320"/>
              </a:xfrm>
              <a:prstGeom prst="rect">
                <a:avLst/>
              </a:prstGeom>
            </p:spPr>
          </p:pic>
        </mc:Fallback>
      </mc:AlternateContent>
      <p:pic>
        <p:nvPicPr>
          <p:cNvPr id="7" name="Audio 6">
            <a:hlinkClick r:id="" action="ppaction://media"/>
            <a:extLst>
              <a:ext uri="{FF2B5EF4-FFF2-40B4-BE49-F238E27FC236}">
                <a16:creationId xmlns:a16="http://schemas.microsoft.com/office/drawing/2014/main" id="{CE0DED1F-2AAD-44E7-9171-4A190AB3616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53114412"/>
      </p:ext>
    </p:extLst>
  </p:cSld>
  <p:clrMapOvr>
    <a:masterClrMapping/>
  </p:clrMapOvr>
  <mc:AlternateContent xmlns:mc="http://schemas.openxmlformats.org/markup-compatibility/2006" xmlns:p14="http://schemas.microsoft.com/office/powerpoint/2010/main">
    <mc:Choice Requires="p14">
      <p:transition spd="slow" p14:dur="2000" advTm="219706"/>
    </mc:Choice>
    <mc:Fallback xmlns="">
      <p:transition spd="slow" advTm="219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Abstract</a:t>
            </a:r>
          </a:p>
        </p:txBody>
      </p:sp>
      <p:pic>
        <p:nvPicPr>
          <p:cNvPr id="5" name="Picture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939" y="1628392"/>
            <a:ext cx="2760986" cy="1666537"/>
          </a:xfrm>
          <a:prstGeom prst="rect">
            <a:avLst/>
          </a:prstGeom>
          <a:noFill/>
          <a:ln>
            <a:noFill/>
          </a:ln>
        </p:spPr>
      </p:pic>
      <p:pic>
        <p:nvPicPr>
          <p:cNvPr id="6" name="Picture 5"/>
          <p:cNvPicPr/>
          <p:nvPr/>
        </p:nvPicPr>
        <p:blipFill>
          <a:blip r:embed="rId5"/>
          <a:stretch>
            <a:fillRect/>
          </a:stretch>
        </p:blipFill>
        <p:spPr>
          <a:xfrm>
            <a:off x="4596160" y="2244516"/>
            <a:ext cx="2303271" cy="2388978"/>
          </a:xfrm>
          <a:prstGeom prst="rect">
            <a:avLst/>
          </a:prstGeom>
        </p:spPr>
      </p:pic>
      <p:sp>
        <p:nvSpPr>
          <p:cNvPr id="8" name="Rectangle 7"/>
          <p:cNvSpPr/>
          <p:nvPr/>
        </p:nvSpPr>
        <p:spPr>
          <a:xfrm>
            <a:off x="834003" y="5027877"/>
            <a:ext cx="7352636" cy="1354217"/>
          </a:xfrm>
          <a:prstGeom prst="rect">
            <a:avLst/>
          </a:prstGeom>
        </p:spPr>
        <p:txBody>
          <a:bodyPr wrap="square">
            <a:spAutoFit/>
          </a:bodyPr>
          <a:lstStyle/>
          <a:p>
            <a:r>
              <a:rPr lang="en-GB" sz="3200" dirty="0"/>
              <a:t>Divide 28 into 7 groups. How many are in each group?</a:t>
            </a:r>
            <a:endParaRPr lang="en-US" sz="3200" dirty="0"/>
          </a:p>
          <a:p>
            <a:r>
              <a:rPr lang="en-GB" dirty="0"/>
              <a:t> </a:t>
            </a:r>
            <a:endParaRPr lang="en-US" dirty="0"/>
          </a:p>
        </p:txBody>
      </p:sp>
      <p:sp>
        <p:nvSpPr>
          <p:cNvPr id="9" name="Rectangle 8"/>
          <p:cNvSpPr/>
          <p:nvPr/>
        </p:nvSpPr>
        <p:spPr>
          <a:xfrm>
            <a:off x="8368458" y="765874"/>
            <a:ext cx="2804503" cy="2677656"/>
          </a:xfrm>
          <a:prstGeom prst="rect">
            <a:avLst/>
          </a:prstGeom>
        </p:spPr>
        <p:txBody>
          <a:bodyPr wrap="square">
            <a:spAutoFit/>
          </a:bodyPr>
          <a:lstStyle/>
          <a:p>
            <a:r>
              <a:rPr lang="en-GB" sz="2400" dirty="0"/>
              <a:t>5 + 12 = 17</a:t>
            </a:r>
            <a:endParaRPr lang="en-US" sz="2400" dirty="0"/>
          </a:p>
          <a:p>
            <a:r>
              <a:rPr lang="en-GB" sz="2400" dirty="0"/>
              <a:t> </a:t>
            </a:r>
            <a:endParaRPr lang="en-US" sz="2400" dirty="0"/>
          </a:p>
          <a:p>
            <a:r>
              <a:rPr lang="en-GB" sz="2400" dirty="0"/>
              <a:t>Place the larger number in your head and count on the smaller number to find your answer.</a:t>
            </a:r>
            <a:endParaRPr lang="en-US" sz="2400" dirty="0"/>
          </a:p>
        </p:txBody>
      </p:sp>
      <p:pic>
        <p:nvPicPr>
          <p:cNvPr id="10" name="Picture 9" descr="Unknown-6.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0758" y="4154632"/>
            <a:ext cx="3254102" cy="1868910"/>
          </a:xfrm>
          <a:prstGeom prst="rect">
            <a:avLst/>
          </a:prstGeom>
        </p:spPr>
      </p:pic>
      <p:pic>
        <p:nvPicPr>
          <p:cNvPr id="3" name="Audio 2">
            <a:hlinkClick r:id="" action="ppaction://media"/>
            <a:extLst>
              <a:ext uri="{FF2B5EF4-FFF2-40B4-BE49-F238E27FC236}">
                <a16:creationId xmlns:a16="http://schemas.microsoft.com/office/drawing/2014/main" id="{1B82CD96-AFC9-4582-8844-676BE393292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81034678"/>
      </p:ext>
    </p:extLst>
  </p:cSld>
  <p:clrMapOvr>
    <a:masterClrMapping/>
  </p:clrMapOvr>
  <mc:AlternateContent xmlns:mc="http://schemas.openxmlformats.org/markup-compatibility/2006" xmlns:p14="http://schemas.microsoft.com/office/powerpoint/2010/main">
    <mc:Choice Requires="p14">
      <p:transition spd="slow" p14:dur="2000" advTm="11176"/>
    </mc:Choice>
    <mc:Fallback xmlns="">
      <p:transition spd="slow" advTm="11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7993-F0B0-46E2-B212-F336D46E67EE}"/>
              </a:ext>
            </a:extLst>
          </p:cNvPr>
          <p:cNvSpPr>
            <a:spLocks noGrp="1"/>
          </p:cNvSpPr>
          <p:nvPr>
            <p:ph type="title"/>
          </p:nvPr>
        </p:nvSpPr>
        <p:spPr/>
        <p:txBody>
          <a:bodyPr/>
          <a:lstStyle/>
          <a:p>
            <a:pPr algn="ctr"/>
            <a:r>
              <a:rPr lang="en-GB" dirty="0"/>
              <a:t>How can you support at home? </a:t>
            </a:r>
          </a:p>
        </p:txBody>
      </p:sp>
      <p:sp>
        <p:nvSpPr>
          <p:cNvPr id="3" name="Content Placeholder 2">
            <a:extLst>
              <a:ext uri="{FF2B5EF4-FFF2-40B4-BE49-F238E27FC236}">
                <a16:creationId xmlns:a16="http://schemas.microsoft.com/office/drawing/2014/main" id="{DB092F5A-B70D-49DB-AE26-C929288F761D}"/>
              </a:ext>
            </a:extLst>
          </p:cNvPr>
          <p:cNvSpPr>
            <a:spLocks noGrp="1"/>
          </p:cNvSpPr>
          <p:nvPr>
            <p:ph idx="1"/>
          </p:nvPr>
        </p:nvSpPr>
        <p:spPr/>
        <p:txBody>
          <a:bodyPr>
            <a:normAutofit fontScale="77500" lnSpcReduction="20000"/>
          </a:bodyPr>
          <a:lstStyle/>
          <a:p>
            <a:pPr marL="0" indent="0">
              <a:buNone/>
            </a:pPr>
            <a:r>
              <a:rPr lang="en-GB" dirty="0"/>
              <a:t>Maths learning can happen anywhere. Maths is all around us and problem solving is at the heart of the mastery approach. Look for maths problems you can solve together, making connections between what your child has been learning at school and the world around them. </a:t>
            </a:r>
          </a:p>
          <a:p>
            <a:pPr marL="0" indent="0">
              <a:buNone/>
            </a:pPr>
            <a:r>
              <a:rPr lang="en-GB" dirty="0"/>
              <a:t>• Follow a recipe: work together to find out the quantities needed, ask your child to weigh the ingredients, discuss how you’d halve or double the recipe and discuss the ratio of ingredients. </a:t>
            </a:r>
          </a:p>
          <a:p>
            <a:pPr marL="0" indent="0">
              <a:buNone/>
            </a:pPr>
            <a:r>
              <a:rPr lang="en-GB" dirty="0"/>
              <a:t>• Talk about the weather forecast: is today’s temperature higher or lower than yesterday’s? What do the numbers mean? </a:t>
            </a:r>
          </a:p>
          <a:p>
            <a:pPr marL="0" indent="0">
              <a:buNone/>
            </a:pPr>
            <a:r>
              <a:rPr lang="en-GB" dirty="0"/>
              <a:t>• Going shopping: talk about the cost of items and how the cost changes if you buy two items instead of one. Let your child count out the coins when paying and discuss the change you get back. Use coins to explore addition, subtraction, multiplication and division.</a:t>
            </a:r>
          </a:p>
          <a:p>
            <a:pPr marL="0" indent="0">
              <a:buNone/>
            </a:pPr>
            <a:r>
              <a:rPr lang="en-GB" dirty="0"/>
              <a:t> • Planning an outing: discuss how long it takes to get to the park, and so work out what time you need to leave the house. Encourage your child to work out the best solution based on the time and distances. Discuss what shapes you see when you get there.</a:t>
            </a:r>
          </a:p>
        </p:txBody>
      </p:sp>
      <p:pic>
        <p:nvPicPr>
          <p:cNvPr id="4" name="Audio 3">
            <a:hlinkClick r:id="" action="ppaction://media"/>
            <a:extLst>
              <a:ext uri="{FF2B5EF4-FFF2-40B4-BE49-F238E27FC236}">
                <a16:creationId xmlns:a16="http://schemas.microsoft.com/office/drawing/2014/main" id="{18543044-60D5-4DF0-BFBE-BC64E6178D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98110473"/>
      </p:ext>
    </p:extLst>
  </p:cSld>
  <p:clrMapOvr>
    <a:masterClrMapping/>
  </p:clrMapOvr>
  <mc:AlternateContent xmlns:mc="http://schemas.openxmlformats.org/markup-compatibility/2006" xmlns:p14="http://schemas.microsoft.com/office/powerpoint/2010/main">
    <mc:Choice Requires="p14">
      <p:transition spd="slow" p14:dur="2000" advTm="92554"/>
    </mc:Choice>
    <mc:Fallback xmlns="">
      <p:transition spd="slow" advTm="92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0EF00-631B-4FC0-8F70-46E238C9F24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23CE324-E446-454B-A528-B55B1850B809}"/>
              </a:ext>
            </a:extLst>
          </p:cNvPr>
          <p:cNvSpPr>
            <a:spLocks noGrp="1"/>
          </p:cNvSpPr>
          <p:nvPr>
            <p:ph idx="1"/>
          </p:nvPr>
        </p:nvSpPr>
        <p:spPr/>
        <p:txBody>
          <a:bodyPr>
            <a:normAutofit lnSpcReduction="10000"/>
          </a:bodyPr>
          <a:lstStyle/>
          <a:p>
            <a:pPr marL="0" indent="0">
              <a:buNone/>
            </a:pPr>
            <a:r>
              <a:rPr lang="en-GB" dirty="0"/>
              <a:t>Mathematics language often uses common words in a new way. For example, ‘difference’, ‘right’, ‘product’, ‘table’. </a:t>
            </a:r>
          </a:p>
          <a:p>
            <a:pPr marL="0" indent="0">
              <a:buNone/>
            </a:pPr>
            <a:r>
              <a:rPr lang="en-GB" dirty="0"/>
              <a:t>• Always encourage your child to explain how they have gone about solving a problem, and work with them to test, prove, explain, reflect and spot patterns. Questioning and prompts can be powerful tools to boost your child’s mathematical thinking: ‘What do you think…?’ ‘Why …?’ ‘What will happen if…?’ ‘What do you notice about…?’ ‘Can you see a pattern between…?’ ‘What if we try…?’ </a:t>
            </a:r>
          </a:p>
          <a:p>
            <a:pPr marL="0" indent="0">
              <a:buNone/>
            </a:pPr>
            <a:r>
              <a:rPr lang="en-GB" dirty="0"/>
              <a:t>• Communicating and discussing maths problems (in a way that others can understand) demonstrates depth of understanding – another fundamental aspect of mastering mathematics.</a:t>
            </a:r>
          </a:p>
        </p:txBody>
      </p:sp>
      <p:pic>
        <p:nvPicPr>
          <p:cNvPr id="6" name="Audio 5">
            <a:hlinkClick r:id="" action="ppaction://media"/>
            <a:extLst>
              <a:ext uri="{FF2B5EF4-FFF2-40B4-BE49-F238E27FC236}">
                <a16:creationId xmlns:a16="http://schemas.microsoft.com/office/drawing/2014/main" id="{72C5E451-BDCD-443E-AEBD-71E2DBD7AD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96902970"/>
      </p:ext>
    </p:extLst>
  </p:cSld>
  <p:clrMapOvr>
    <a:masterClrMapping/>
  </p:clrMapOvr>
  <mc:AlternateContent xmlns:mc="http://schemas.openxmlformats.org/markup-compatibility/2006" xmlns:p14="http://schemas.microsoft.com/office/powerpoint/2010/main">
    <mc:Choice Requires="p14">
      <p:transition spd="slow" p14:dur="2000" advTm="147950"/>
    </mc:Choice>
    <mc:Fallback xmlns="">
      <p:transition spd="slow" advTm="147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2"/>
          <p:cNvSpPr>
            <a:spLocks noGrp="1"/>
          </p:cNvSpPr>
          <p:nvPr>
            <p:ph type="title"/>
          </p:nvPr>
        </p:nvSpPr>
        <p:spPr/>
        <p:txBody>
          <a:bodyPr/>
          <a:lstStyle/>
          <a:p>
            <a:pPr eaLnBrk="1" hangingPunct="1"/>
            <a:r>
              <a:rPr lang="en-GB"/>
              <a:t>Aims of the National Curriculum</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46118745"/>
              </p:ext>
            </p:extLst>
          </p:nvPr>
        </p:nvGraphicFramePr>
        <p:xfrm>
          <a:off x="2015525" y="1557136"/>
          <a:ext cx="8229600" cy="492941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mc:AlternateContent xmlns:mc="http://schemas.openxmlformats.org/markup-compatibility/2006" xmlns:p14="http://schemas.microsoft.com/office/powerpoint/2010/main" xmlns:iact="http://schemas.microsoft.com/office/powerpoint/2014/inkAction">
        <mc:Choice Requires="p14 iact">
          <p:contentPart p14:bwMode="auto" r:id="rId10">
            <p14:nvContentPartPr>
              <p14:cNvPr id="2" name="Ink 1">
                <a:extLst>
                  <a:ext uri="{FF2B5EF4-FFF2-40B4-BE49-F238E27FC236}">
                    <a16:creationId xmlns:a16="http://schemas.microsoft.com/office/drawing/2014/main" id="{3473822F-6168-4225-A42F-BCC38F05773E}"/>
                  </a:ext>
                </a:extLst>
              </p14:cNvPr>
              <p14:cNvContentPartPr/>
              <p14:nvPr>
                <p:extLst>
                  <p:ext uri="{42D2F446-02D8-4167-A562-619A0277C38B}">
                    <p15:isNarration xmlns:p15="http://schemas.microsoft.com/office/powerpoint/2012/main" val="1"/>
                  </p:ext>
                </p:extLst>
              </p14:nvPr>
            </p14:nvContentPartPr>
            <p14:xfrm>
              <a:off x="4146120" y="3603240"/>
              <a:ext cx="3942720" cy="2107800"/>
            </p14:xfrm>
          </p:contentPart>
        </mc:Choice>
        <mc:Fallback xmlns="">
          <p:pic>
            <p:nvPicPr>
              <p:cNvPr id="2" name="Ink 1">
                <a:extLst>
                  <a:ext uri="{FF2B5EF4-FFF2-40B4-BE49-F238E27FC236}">
                    <a16:creationId xmlns:a16="http://schemas.microsoft.com/office/drawing/2014/main" id="{3473822F-6168-4225-A42F-BCC38F05773E}"/>
                  </a:ext>
                </a:extLst>
              </p:cNvPr>
              <p:cNvPicPr>
                <a:picLocks noGrp="1" noRot="1" noChangeAspect="1" noMove="1" noResize="1" noEditPoints="1" noAdjustHandles="1" noChangeArrowheads="1" noChangeShapeType="1"/>
              </p:cNvPicPr>
              <p:nvPr/>
            </p:nvPicPr>
            <p:blipFill>
              <a:blip r:embed="rId11"/>
              <a:stretch>
                <a:fillRect/>
              </a:stretch>
            </p:blipFill>
            <p:spPr>
              <a:xfrm>
                <a:off x="4136760" y="3593880"/>
                <a:ext cx="3961440" cy="2126520"/>
              </a:xfrm>
              <a:prstGeom prst="rect">
                <a:avLst/>
              </a:prstGeom>
            </p:spPr>
          </p:pic>
        </mc:Fallback>
      </mc:AlternateContent>
      <p:pic>
        <p:nvPicPr>
          <p:cNvPr id="3" name="Audio 2">
            <a:hlinkClick r:id="" action="ppaction://media"/>
            <a:extLst>
              <a:ext uri="{FF2B5EF4-FFF2-40B4-BE49-F238E27FC236}">
                <a16:creationId xmlns:a16="http://schemas.microsoft.com/office/drawing/2014/main" id="{BEB0B262-7156-44E0-965D-B91112ED221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66850037"/>
      </p:ext>
    </p:extLst>
  </p:cSld>
  <p:clrMapOvr>
    <a:masterClrMapping/>
  </p:clrMapOvr>
  <p:transition spd="slow" advClick="0" advTm="1256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the curriculum says</a:t>
            </a:r>
          </a:p>
        </p:txBody>
      </p:sp>
      <p:sp>
        <p:nvSpPr>
          <p:cNvPr id="3" name="Content Placeholder 2"/>
          <p:cNvSpPr>
            <a:spLocks noGrp="1"/>
          </p:cNvSpPr>
          <p:nvPr>
            <p:ph idx="1"/>
          </p:nvPr>
        </p:nvSpPr>
        <p:spPr/>
        <p:txBody>
          <a:bodyPr>
            <a:normAutofit fontScale="92500" lnSpcReduction="10000"/>
          </a:bodyPr>
          <a:lstStyle/>
          <a:p>
            <a:r>
              <a:rPr lang="en-US" dirty="0"/>
              <a:t>The national curriculum for mathematics aims to ensure that all pupils: </a:t>
            </a:r>
          </a:p>
          <a:p>
            <a:r>
              <a:rPr lang="en-US" dirty="0"/>
              <a:t>become </a:t>
            </a:r>
            <a:r>
              <a:rPr lang="en-US" b="1" dirty="0"/>
              <a:t>fluent </a:t>
            </a:r>
            <a:r>
              <a:rPr lang="en-US" dirty="0"/>
              <a:t>in the fundamentals of mathematics, including through varied and frequent practice with increasingly complex problems over time, so that pupils develop conceptual understanding and the ability to recall and apply knowledge rapidly and accurately. </a:t>
            </a:r>
          </a:p>
          <a:p>
            <a:r>
              <a:rPr lang="en-US" b="1" dirty="0"/>
              <a:t>reason mathematically </a:t>
            </a:r>
            <a:r>
              <a:rPr lang="en-US" dirty="0"/>
              <a:t>by following a line of enquiry, conjecturing relationships and </a:t>
            </a:r>
            <a:r>
              <a:rPr lang="en-US" dirty="0" err="1"/>
              <a:t>generalisations</a:t>
            </a:r>
            <a:r>
              <a:rPr lang="en-US" dirty="0"/>
              <a:t>, and developing an argument, justification or proof using mathematical language </a:t>
            </a:r>
          </a:p>
          <a:p>
            <a:r>
              <a:rPr lang="en-US" dirty="0"/>
              <a:t>can </a:t>
            </a:r>
            <a:r>
              <a:rPr lang="en-US" b="1" dirty="0"/>
              <a:t>solve problems </a:t>
            </a:r>
            <a:r>
              <a:rPr lang="en-US" dirty="0"/>
              <a:t>by applying their mathematics to a variety of routine and non- routine problems with increasing sophistication, including breaking down problems into a series of simpler steps and persevering in seeking solutions. </a:t>
            </a:r>
          </a:p>
          <a:p>
            <a:endParaRPr lang="en-US" dirty="0"/>
          </a:p>
        </p:txBody>
      </p:sp>
      <p:pic>
        <p:nvPicPr>
          <p:cNvPr id="4" name="Audio 3">
            <a:hlinkClick r:id="" action="ppaction://media"/>
            <a:extLst>
              <a:ext uri="{FF2B5EF4-FFF2-40B4-BE49-F238E27FC236}">
                <a16:creationId xmlns:a16="http://schemas.microsoft.com/office/drawing/2014/main" id="{CFA79A12-BA16-48F1-8BC2-8D216C1C88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6151159"/>
      </p:ext>
    </p:extLst>
  </p:cSld>
  <p:clrMapOvr>
    <a:masterClrMapping/>
  </p:clrMapOvr>
  <mc:AlternateContent xmlns:mc="http://schemas.openxmlformats.org/markup-compatibility/2006" xmlns:p14="http://schemas.microsoft.com/office/powerpoint/2010/main">
    <mc:Choice Requires="p14">
      <p:transition spd="slow" p14:dur="2000" advTm="75998"/>
    </mc:Choice>
    <mc:Fallback xmlns="">
      <p:transition spd="slow" advTm="75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407CA-5080-472E-8D8B-75C965BB734F}"/>
              </a:ext>
            </a:extLst>
          </p:cNvPr>
          <p:cNvSpPr>
            <a:spLocks noGrp="1"/>
          </p:cNvSpPr>
          <p:nvPr>
            <p:ph type="title"/>
          </p:nvPr>
        </p:nvSpPr>
        <p:spPr/>
        <p:txBody>
          <a:bodyPr/>
          <a:lstStyle/>
          <a:p>
            <a:pPr algn="ctr"/>
            <a:r>
              <a:rPr lang="en-GB" dirty="0"/>
              <a:t>Teaching for Mastery</a:t>
            </a:r>
          </a:p>
        </p:txBody>
      </p:sp>
      <p:sp>
        <p:nvSpPr>
          <p:cNvPr id="3" name="Content Placeholder 2">
            <a:extLst>
              <a:ext uri="{FF2B5EF4-FFF2-40B4-BE49-F238E27FC236}">
                <a16:creationId xmlns:a16="http://schemas.microsoft.com/office/drawing/2014/main" id="{BC50DCB4-0554-4ABF-B857-7C6A1E377E7D}"/>
              </a:ext>
            </a:extLst>
          </p:cNvPr>
          <p:cNvSpPr>
            <a:spLocks noGrp="1"/>
          </p:cNvSpPr>
          <p:nvPr>
            <p:ph idx="1"/>
          </p:nvPr>
        </p:nvSpPr>
        <p:spPr/>
        <p:txBody>
          <a:bodyPr/>
          <a:lstStyle/>
          <a:p>
            <a:r>
              <a:rPr lang="en-GB" dirty="0"/>
              <a:t>High expectations for every child</a:t>
            </a:r>
          </a:p>
          <a:p>
            <a:r>
              <a:rPr lang="en-GB" dirty="0"/>
              <a:t>Fewer topics covered in greater depth</a:t>
            </a:r>
          </a:p>
          <a:p>
            <a:r>
              <a:rPr lang="en-GB" dirty="0"/>
              <a:t>Number sense and place value come first</a:t>
            </a:r>
          </a:p>
          <a:p>
            <a:r>
              <a:rPr lang="en-GB" dirty="0"/>
              <a:t>Problem solving is central</a:t>
            </a:r>
          </a:p>
          <a:p>
            <a:r>
              <a:rPr lang="en-GB" dirty="0"/>
              <a:t>Challenge is provided through an increased depth, rather than acceleration of content </a:t>
            </a:r>
          </a:p>
        </p:txBody>
      </p:sp>
      <p:pic>
        <p:nvPicPr>
          <p:cNvPr id="4" name="Audio 3">
            <a:hlinkClick r:id="" action="ppaction://media"/>
            <a:extLst>
              <a:ext uri="{FF2B5EF4-FFF2-40B4-BE49-F238E27FC236}">
                <a16:creationId xmlns:a16="http://schemas.microsoft.com/office/drawing/2014/main" id="{F004D996-4C3C-458F-880D-A3FEF2479E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03710648"/>
      </p:ext>
    </p:extLst>
  </p:cSld>
  <p:clrMapOvr>
    <a:masterClrMapping/>
  </p:clrMapOvr>
  <mc:AlternateContent xmlns:mc="http://schemas.openxmlformats.org/markup-compatibility/2006" xmlns:p14="http://schemas.microsoft.com/office/powerpoint/2010/main">
    <mc:Choice Requires="p14">
      <p:transition spd="slow" p14:dur="2000" advTm="171594"/>
    </mc:Choice>
    <mc:Fallback xmlns="">
      <p:transition spd="slow" advTm="171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it mean to master?</a:t>
            </a:r>
          </a:p>
        </p:txBody>
      </p:sp>
      <p:pic>
        <p:nvPicPr>
          <p:cNvPr id="6" name="Picture 5" descr="nintchdbpict00027773648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1474" y="1854158"/>
            <a:ext cx="5735053" cy="4295316"/>
          </a:xfrm>
          <a:prstGeom prst="rect">
            <a:avLst/>
          </a:prstGeom>
        </p:spPr>
      </p:pic>
      <p:pic>
        <p:nvPicPr>
          <p:cNvPr id="3" name="Audio 2">
            <a:hlinkClick r:id="" action="ppaction://media"/>
            <a:extLst>
              <a:ext uri="{FF2B5EF4-FFF2-40B4-BE49-F238E27FC236}">
                <a16:creationId xmlns:a16="http://schemas.microsoft.com/office/drawing/2014/main" id="{C28CB984-C3D3-42E9-AFF1-2D4F94A7A0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69326779"/>
      </p:ext>
    </p:extLst>
  </p:cSld>
  <p:clrMapOvr>
    <a:masterClrMapping/>
  </p:clrMapOvr>
  <mc:AlternateContent xmlns:mc="http://schemas.openxmlformats.org/markup-compatibility/2006" xmlns:p14="http://schemas.microsoft.com/office/powerpoint/2010/main">
    <mc:Choice Requires="p14">
      <p:transition spd="slow" p14:dur="2000" advTm="23122"/>
    </mc:Choice>
    <mc:Fallback xmlns="">
      <p:transition spd="slow" advTm="23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Signature Bake - Fluency</a:t>
            </a:r>
          </a:p>
        </p:txBody>
      </p:sp>
      <p:sp>
        <p:nvSpPr>
          <p:cNvPr id="3" name="Content Placeholder 2"/>
          <p:cNvSpPr>
            <a:spLocks noGrp="1"/>
          </p:cNvSpPr>
          <p:nvPr>
            <p:ph idx="1"/>
          </p:nvPr>
        </p:nvSpPr>
        <p:spPr/>
        <p:txBody>
          <a:bodyPr/>
          <a:lstStyle/>
          <a:p>
            <a:r>
              <a:rPr lang="en-US" dirty="0"/>
              <a:t>I know how to do it </a:t>
            </a:r>
            <a:r>
              <a:rPr lang="en-US" dirty="0">
                <a:solidFill>
                  <a:srgbClr val="FF0000"/>
                </a:solidFill>
              </a:rPr>
              <a:t>(operations and their relationships)</a:t>
            </a:r>
          </a:p>
          <a:p>
            <a:r>
              <a:rPr lang="en-US" dirty="0"/>
              <a:t>It becomes automatic and I don</a:t>
            </a:r>
            <a:r>
              <a:rPr lang="fr-FR" dirty="0"/>
              <a:t>’</a:t>
            </a:r>
            <a:r>
              <a:rPr lang="en-US" dirty="0"/>
              <a:t>t need to think about it – to make a cake I need to add flour, eggs, sugar and butter </a:t>
            </a:r>
            <a:r>
              <a:rPr lang="en-US" dirty="0">
                <a:solidFill>
                  <a:srgbClr val="FF0000"/>
                </a:solidFill>
              </a:rPr>
              <a:t>(mental arithmetic)</a:t>
            </a:r>
          </a:p>
          <a:p>
            <a:r>
              <a:rPr lang="en-US" dirty="0"/>
              <a:t>I’m really good at doing it </a:t>
            </a:r>
            <a:r>
              <a:rPr lang="en-US" dirty="0">
                <a:solidFill>
                  <a:srgbClr val="FF0000"/>
                </a:solidFill>
              </a:rPr>
              <a:t>(speed)</a:t>
            </a:r>
          </a:p>
          <a:p>
            <a:r>
              <a:rPr lang="en-US" dirty="0"/>
              <a:t>I can show someone else how to do it </a:t>
            </a:r>
            <a:r>
              <a:rPr lang="en-US" dirty="0">
                <a:solidFill>
                  <a:srgbClr val="FF0000"/>
                </a:solidFill>
              </a:rPr>
              <a:t>(understanding)</a:t>
            </a:r>
          </a:p>
          <a:p>
            <a:endParaRPr lang="en-US" dirty="0"/>
          </a:p>
          <a:p>
            <a:endParaRPr lang="en-US" dirty="0"/>
          </a:p>
        </p:txBody>
      </p:sp>
      <p:pic>
        <p:nvPicPr>
          <p:cNvPr id="4" name="Audio 3">
            <a:hlinkClick r:id="" action="ppaction://media"/>
            <a:extLst>
              <a:ext uri="{FF2B5EF4-FFF2-40B4-BE49-F238E27FC236}">
                <a16:creationId xmlns:a16="http://schemas.microsoft.com/office/drawing/2014/main" id="{41DA1614-6C25-42F2-8257-B874E5F7A0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73314818"/>
      </p:ext>
    </p:extLst>
  </p:cSld>
  <p:clrMapOvr>
    <a:masterClrMapping/>
  </p:clrMapOvr>
  <mc:AlternateContent xmlns:mc="http://schemas.openxmlformats.org/markup-compatibility/2006" xmlns:p14="http://schemas.microsoft.com/office/powerpoint/2010/main">
    <mc:Choice Requires="p14">
      <p:transition spd="slow" p14:dur="2000" advTm="147910"/>
    </mc:Choice>
    <mc:Fallback xmlns="">
      <p:transition spd="slow" advTm="147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Variation in Fluency</a:t>
            </a:r>
          </a:p>
        </p:txBody>
      </p:sp>
      <p:sp>
        <p:nvSpPr>
          <p:cNvPr id="3" name="Content Placeholder 2"/>
          <p:cNvSpPr>
            <a:spLocks noGrp="1"/>
          </p:cNvSpPr>
          <p:nvPr>
            <p:ph sz="half" idx="1"/>
          </p:nvPr>
        </p:nvSpPr>
        <p:spPr/>
        <p:txBody>
          <a:bodyPr/>
          <a:lstStyle/>
          <a:p>
            <a:r>
              <a:rPr lang="en-GB" dirty="0"/>
              <a:t>5 + 1 =</a:t>
            </a:r>
          </a:p>
          <a:p>
            <a:r>
              <a:rPr lang="en-GB" dirty="0"/>
              <a:t>15 + 2 =</a:t>
            </a:r>
          </a:p>
          <a:p>
            <a:r>
              <a:rPr lang="en-GB" dirty="0"/>
              <a:t>22 + 63 =</a:t>
            </a:r>
          </a:p>
        </p:txBody>
      </p:sp>
      <p:sp>
        <p:nvSpPr>
          <p:cNvPr id="4" name="Content Placeholder 3"/>
          <p:cNvSpPr>
            <a:spLocks noGrp="1"/>
          </p:cNvSpPr>
          <p:nvPr>
            <p:ph sz="half" idx="2"/>
          </p:nvPr>
        </p:nvSpPr>
        <p:spPr/>
        <p:txBody>
          <a:bodyPr/>
          <a:lstStyle/>
          <a:p>
            <a:r>
              <a:rPr lang="en-GB" dirty="0"/>
              <a:t>5 + ? = 6</a:t>
            </a:r>
          </a:p>
          <a:p>
            <a:r>
              <a:rPr lang="en-GB" dirty="0"/>
              <a:t> ? + 2 = 17</a:t>
            </a:r>
          </a:p>
          <a:p>
            <a:r>
              <a:rPr lang="en-GB" dirty="0"/>
              <a:t> ? = 22 + 63</a:t>
            </a:r>
          </a:p>
          <a:p>
            <a:r>
              <a:rPr lang="en-GB" dirty="0"/>
              <a:t>20 ÷ ? = 5</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5" name="Ink 4">
                <a:extLst>
                  <a:ext uri="{FF2B5EF4-FFF2-40B4-BE49-F238E27FC236}">
                    <a16:creationId xmlns:a16="http://schemas.microsoft.com/office/drawing/2014/main" id="{9989CD5F-C367-4475-82CA-655E8AD9F931}"/>
                  </a:ext>
                </a:extLst>
              </p14:cNvPr>
              <p14:cNvContentPartPr/>
              <p14:nvPr>
                <p:extLst>
                  <p:ext uri="{42D2F446-02D8-4167-A562-619A0277C38B}">
                    <p15:isNarration xmlns:p15="http://schemas.microsoft.com/office/powerpoint/2012/main" val="1"/>
                  </p:ext>
                </p:extLst>
              </p14:nvPr>
            </p14:nvContentPartPr>
            <p14:xfrm>
              <a:off x="1087560" y="2209320"/>
              <a:ext cx="7298640" cy="1139400"/>
            </p14:xfrm>
          </p:contentPart>
        </mc:Choice>
        <mc:Fallback xmlns="">
          <p:pic>
            <p:nvPicPr>
              <p:cNvPr id="5" name="Ink 4">
                <a:extLst>
                  <a:ext uri="{FF2B5EF4-FFF2-40B4-BE49-F238E27FC236}">
                    <a16:creationId xmlns:a16="http://schemas.microsoft.com/office/drawing/2014/main" id="{9989CD5F-C367-4475-82CA-655E8AD9F931}"/>
                  </a:ext>
                </a:extLst>
              </p:cNvPr>
              <p:cNvPicPr>
                <a:picLocks noGrp="1" noRot="1" noChangeAspect="1" noMove="1" noResize="1" noEditPoints="1" noAdjustHandles="1" noChangeArrowheads="1" noChangeShapeType="1"/>
              </p:cNvPicPr>
              <p:nvPr/>
            </p:nvPicPr>
            <p:blipFill>
              <a:blip r:embed="rId6"/>
              <a:stretch>
                <a:fillRect/>
              </a:stretch>
            </p:blipFill>
            <p:spPr>
              <a:xfrm>
                <a:off x="1078200" y="2199960"/>
                <a:ext cx="7317360" cy="1158120"/>
              </a:xfrm>
              <a:prstGeom prst="rect">
                <a:avLst/>
              </a:prstGeom>
            </p:spPr>
          </p:pic>
        </mc:Fallback>
      </mc:AlternateContent>
      <p:pic>
        <p:nvPicPr>
          <p:cNvPr id="6" name="Audio 5">
            <a:hlinkClick r:id="" action="ppaction://media"/>
            <a:extLst>
              <a:ext uri="{FF2B5EF4-FFF2-40B4-BE49-F238E27FC236}">
                <a16:creationId xmlns:a16="http://schemas.microsoft.com/office/drawing/2014/main" id="{4E6B8250-D8D4-4894-A85E-345C24945D7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375339010"/>
      </p:ext>
    </p:extLst>
  </p:cSld>
  <p:clrMapOvr>
    <a:masterClrMapping/>
  </p:clrMapOvr>
  <mc:AlternateContent xmlns:mc="http://schemas.openxmlformats.org/markup-compatibility/2006" xmlns:p14="http://schemas.microsoft.com/office/powerpoint/2010/main">
    <mc:Choice Requires="p14">
      <p:transition spd="slow" p14:dur="2000" advTm="134814"/>
    </mc:Choice>
    <mc:Fallback xmlns="">
      <p:transition spd="slow" advTm="134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6"/>
                </p:tgtEl>
              </p:cMediaNode>
            </p:audio>
          </p:childTnLst>
        </p:cTn>
      </p:par>
    </p:tnLst>
    <p:bldLst>
      <p:bldP spid="3" grpId="0" build="p"/>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Technical Challenge - Reasoning</a:t>
            </a:r>
          </a:p>
        </p:txBody>
      </p:sp>
      <p:sp>
        <p:nvSpPr>
          <p:cNvPr id="3" name="Content Placeholder 2"/>
          <p:cNvSpPr>
            <a:spLocks noGrp="1"/>
          </p:cNvSpPr>
          <p:nvPr>
            <p:ph idx="1"/>
          </p:nvPr>
        </p:nvSpPr>
        <p:spPr>
          <a:xfrm>
            <a:off x="838200" y="1825624"/>
            <a:ext cx="7520067" cy="4094951"/>
          </a:xfrm>
        </p:spPr>
        <p:txBody>
          <a:bodyPr>
            <a:normAutofit lnSpcReduction="10000"/>
          </a:bodyPr>
          <a:lstStyle/>
          <a:p>
            <a:r>
              <a:rPr lang="en-US" dirty="0"/>
              <a:t>Deep and sustainable learning</a:t>
            </a:r>
          </a:p>
          <a:p>
            <a:r>
              <a:rPr lang="en-GB" dirty="0">
                <a:latin typeface="Calibri"/>
                <a:cs typeface="Calibri"/>
              </a:rPr>
              <a:t>The ability to build on something that has already been sufficiently mastered</a:t>
            </a:r>
          </a:p>
          <a:p>
            <a:r>
              <a:rPr lang="en-GB" dirty="0">
                <a:latin typeface="Calibri"/>
                <a:cs typeface="Calibri"/>
              </a:rPr>
              <a:t>The ability to reason about a concept and make connections</a:t>
            </a:r>
          </a:p>
          <a:p>
            <a:r>
              <a:rPr lang="en-GB" dirty="0">
                <a:latin typeface="Calibri"/>
                <a:cs typeface="Calibri"/>
              </a:rPr>
              <a:t>Conceptual understanding (comprehension of mathematical concepts, operations and relations) and procedural fluency (ability to formulate, represent and solve mathematical problems.</a:t>
            </a:r>
          </a:p>
          <a:p>
            <a:endParaRPr lang="en-US" dirty="0"/>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144" y="1976324"/>
            <a:ext cx="1403576" cy="1723690"/>
          </a:xfrm>
          <a:prstGeom prst="rect">
            <a:avLst/>
          </a:prstGeom>
        </p:spPr>
      </p:pic>
      <p:sp>
        <p:nvSpPr>
          <p:cNvPr id="6" name="TextBox 5"/>
          <p:cNvSpPr txBox="1"/>
          <p:nvPr/>
        </p:nvSpPr>
        <p:spPr>
          <a:xfrm>
            <a:off x="8529895" y="3869889"/>
            <a:ext cx="3662105" cy="1815882"/>
          </a:xfrm>
          <a:prstGeom prst="rect">
            <a:avLst/>
          </a:prstGeom>
          <a:noFill/>
        </p:spPr>
        <p:txBody>
          <a:bodyPr wrap="square" rtlCol="0">
            <a:spAutoFit/>
          </a:bodyPr>
          <a:lstStyle/>
          <a:p>
            <a:pPr algn="ctr"/>
            <a:r>
              <a:rPr lang="en-GB" sz="2800" i="1" dirty="0">
                <a:solidFill>
                  <a:srgbClr val="7030A0"/>
                </a:solidFill>
              </a:rPr>
              <a:t>“Reasoning is the “</a:t>
            </a:r>
            <a:r>
              <a:rPr lang="en-GB" sz="2800" b="1" i="1" dirty="0">
                <a:solidFill>
                  <a:srgbClr val="7030A0"/>
                </a:solidFill>
              </a:rPr>
              <a:t>glue</a:t>
            </a:r>
            <a:r>
              <a:rPr lang="en-GB" sz="2800" i="1" dirty="0">
                <a:solidFill>
                  <a:srgbClr val="7030A0"/>
                </a:solidFill>
              </a:rPr>
              <a:t>” that helps mathematics make sense.”</a:t>
            </a:r>
            <a:endParaRPr lang="en-GB" sz="2800" dirty="0">
              <a:solidFill>
                <a:srgbClr val="7030A0"/>
              </a:solidFill>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5" name="Ink 4">
                <a:extLst>
                  <a:ext uri="{FF2B5EF4-FFF2-40B4-BE49-F238E27FC236}">
                    <a16:creationId xmlns:a16="http://schemas.microsoft.com/office/drawing/2014/main" id="{4BD165AC-5761-4467-89DA-DD2AC057EC38}"/>
                  </a:ext>
                </a:extLst>
              </p14:cNvPr>
              <p14:cNvContentPartPr/>
              <p14:nvPr>
                <p:extLst>
                  <p:ext uri="{42D2F446-02D8-4167-A562-619A0277C38B}">
                    <p15:isNarration xmlns:p15="http://schemas.microsoft.com/office/powerpoint/2012/main" val="1"/>
                  </p:ext>
                </p:extLst>
              </p14:nvPr>
            </p14:nvContentPartPr>
            <p14:xfrm>
              <a:off x="8802000" y="5345280"/>
              <a:ext cx="2167200" cy="314640"/>
            </p14:xfrm>
          </p:contentPart>
        </mc:Choice>
        <mc:Fallback xmlns="">
          <p:pic>
            <p:nvPicPr>
              <p:cNvPr id="5" name="Ink 4">
                <a:extLst>
                  <a:ext uri="{FF2B5EF4-FFF2-40B4-BE49-F238E27FC236}">
                    <a16:creationId xmlns:a16="http://schemas.microsoft.com/office/drawing/2014/main" id="{4BD165AC-5761-4467-89DA-DD2AC057EC38}"/>
                  </a:ext>
                </a:extLst>
              </p:cNvPr>
              <p:cNvPicPr>
                <a:picLocks noGrp="1" noRot="1" noChangeAspect="1" noMove="1" noResize="1" noEditPoints="1" noAdjustHandles="1" noChangeArrowheads="1" noChangeShapeType="1"/>
              </p:cNvPicPr>
              <p:nvPr/>
            </p:nvPicPr>
            <p:blipFill>
              <a:blip r:embed="rId6"/>
              <a:stretch>
                <a:fillRect/>
              </a:stretch>
            </p:blipFill>
            <p:spPr>
              <a:xfrm>
                <a:off x="8792640" y="5335920"/>
                <a:ext cx="2185920" cy="333360"/>
              </a:xfrm>
              <a:prstGeom prst="rect">
                <a:avLst/>
              </a:prstGeom>
            </p:spPr>
          </p:pic>
        </mc:Fallback>
      </mc:AlternateContent>
      <p:pic>
        <p:nvPicPr>
          <p:cNvPr id="7" name="Audio 6">
            <a:hlinkClick r:id="" action="ppaction://media"/>
            <a:extLst>
              <a:ext uri="{FF2B5EF4-FFF2-40B4-BE49-F238E27FC236}">
                <a16:creationId xmlns:a16="http://schemas.microsoft.com/office/drawing/2014/main" id="{C96180C7-B317-4350-A0E1-0A99115CC59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6724304"/>
      </p:ext>
    </p:extLst>
  </p:cSld>
  <p:clrMapOvr>
    <a:masterClrMapping/>
  </p:clrMapOvr>
  <mc:AlternateContent xmlns:mc="http://schemas.openxmlformats.org/markup-compatibility/2006" xmlns:p14="http://schemas.microsoft.com/office/powerpoint/2010/main">
    <mc:Choice Requires="p14">
      <p:transition spd="slow" p14:dur="2000" advTm="88932"/>
    </mc:Choice>
    <mc:Fallback xmlns="">
      <p:transition spd="slow" advTm="88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9|2.9|19.6|31.5|14|11.1|41.4"/>
</p:tagLst>
</file>

<file path=ppt/tags/tag2.xml><?xml version="1.0" encoding="utf-8"?>
<p:tagLst xmlns:a="http://schemas.openxmlformats.org/drawingml/2006/main" xmlns:r="http://schemas.openxmlformats.org/officeDocument/2006/relationships" xmlns:p="http://schemas.openxmlformats.org/presentationml/2006/main">
  <p:tag name="TIMING" val="|1.6|4.8|2.4|6.1|17.2|13.6|4.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4710</TotalTime>
  <Words>1454</Words>
  <Application>Microsoft Office PowerPoint</Application>
  <PresentationFormat>Widescreen</PresentationFormat>
  <Paragraphs>125</Paragraphs>
  <Slides>24</Slides>
  <Notes>2</Notes>
  <HiddenSlides>0</HiddenSlides>
  <MMClips>24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ＭＳ Ｐゴシック</vt:lpstr>
      <vt:lpstr>Arial</vt:lpstr>
      <vt:lpstr>Calibri</vt:lpstr>
      <vt:lpstr>Calibri Light</vt:lpstr>
      <vt:lpstr>Office Theme</vt:lpstr>
      <vt:lpstr>Mastery in Maths </vt:lpstr>
      <vt:lpstr>Aims: </vt:lpstr>
      <vt:lpstr>Aims of the National Curriculum</vt:lpstr>
      <vt:lpstr>What the curriculum says</vt:lpstr>
      <vt:lpstr>Teaching for Mastery</vt:lpstr>
      <vt:lpstr>What does it mean to master?</vt:lpstr>
      <vt:lpstr>Signature Bake - Fluency</vt:lpstr>
      <vt:lpstr>Variation in Fluency</vt:lpstr>
      <vt:lpstr>Technical Challenge - Reasoning</vt:lpstr>
      <vt:lpstr>How do we help children to communicate their reasoning?</vt:lpstr>
      <vt:lpstr>Show Stopper – Problem Solving</vt:lpstr>
      <vt:lpstr>PowerPoint Presentation</vt:lpstr>
      <vt:lpstr>PowerPoint Presentation</vt:lpstr>
      <vt:lpstr>PowerPoint Presentation</vt:lpstr>
      <vt:lpstr>PowerPoint Presentation</vt:lpstr>
      <vt:lpstr>Teachers will secure fluency and then go deeper by using reasoning and problem solving </vt:lpstr>
      <vt:lpstr>PowerPoint Presentation</vt:lpstr>
      <vt:lpstr>So…what strategies and manipulatives help children achieve mastery?</vt:lpstr>
      <vt:lpstr>PowerPoint Presentation</vt:lpstr>
      <vt:lpstr>Manipulatives</vt:lpstr>
      <vt:lpstr>Pictorial Representations</vt:lpstr>
      <vt:lpstr>Abstract</vt:lpstr>
      <vt:lpstr>How can you support at home?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Rowan Bowen</dc:creator>
  <cp:lastModifiedBy>julie jamieson</cp:lastModifiedBy>
  <cp:revision>53</cp:revision>
  <cp:lastPrinted>2017-11-05T18:30:47Z</cp:lastPrinted>
  <dcterms:created xsi:type="dcterms:W3CDTF">2017-09-29T12:23:46Z</dcterms:created>
  <dcterms:modified xsi:type="dcterms:W3CDTF">2020-10-02T10:02:22Z</dcterms:modified>
</cp:coreProperties>
</file>